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98" r:id="rId3"/>
    <p:sldId id="511" r:id="rId4"/>
    <p:sldId id="551" r:id="rId5"/>
    <p:sldId id="552" r:id="rId6"/>
    <p:sldId id="553" r:id="rId7"/>
    <p:sldId id="554" r:id="rId8"/>
    <p:sldId id="555" r:id="rId9"/>
    <p:sldId id="556" r:id="rId10"/>
    <p:sldId id="557" r:id="rId11"/>
    <p:sldId id="558" r:id="rId12"/>
    <p:sldId id="559" r:id="rId13"/>
    <p:sldId id="560" r:id="rId14"/>
    <p:sldId id="561" r:id="rId15"/>
    <p:sldId id="562" r:id="rId16"/>
    <p:sldId id="563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1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49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EA5B0E0-057C-4E27-B86E-41749C058511}"/>
    <pc:docChg chg="undo custSel addSld delSld modSld sldOrd">
      <pc:chgData name="Siniša Vuksan" userId="3af124f9-b8e7-46e3-9422-21ae1d17ac0b" providerId="ADAL" clId="{2EA5B0E0-057C-4E27-B86E-41749C058511}" dt="2021-11-19T14:11:53.042" v="3591" actId="20577"/>
      <pc:docMkLst>
        <pc:docMk/>
      </pc:docMkLst>
      <pc:sldChg chg="modSp">
        <pc:chgData name="Siniša Vuksan" userId="3af124f9-b8e7-46e3-9422-21ae1d17ac0b" providerId="ADAL" clId="{2EA5B0E0-057C-4E27-B86E-41749C058511}" dt="2021-11-19T12:02:58.213" v="1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2EA5B0E0-057C-4E27-B86E-41749C058511}" dt="2021-11-19T12:02:58.213" v="1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ord modAnim">
        <pc:chgData name="Siniša Vuksan" userId="3af124f9-b8e7-46e3-9422-21ae1d17ac0b" providerId="ADAL" clId="{2EA5B0E0-057C-4E27-B86E-41749C058511}" dt="2021-11-19T12:15:30.907" v="600"/>
        <pc:sldMkLst>
          <pc:docMk/>
          <pc:sldMk cId="200756692" sldId="511"/>
        </pc:sldMkLst>
        <pc:spChg chg="add mod">
          <ac:chgData name="Siniša Vuksan" userId="3af124f9-b8e7-46e3-9422-21ae1d17ac0b" providerId="ADAL" clId="{2EA5B0E0-057C-4E27-B86E-41749C058511}" dt="2021-11-19T12:08:12.856" v="108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2EA5B0E0-057C-4E27-B86E-41749C058511}" dt="2021-11-19T12:07:16.288" v="103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2EA5B0E0-057C-4E27-B86E-41749C058511}" dt="2021-11-19T12:06:34.650" v="49" actId="1076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2EA5B0E0-057C-4E27-B86E-41749C058511}" dt="2021-11-19T12:06:43.764" v="51" actId="1076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2EA5B0E0-057C-4E27-B86E-41749C058511}" dt="2021-11-19T12:15:22.687" v="598" actId="1038"/>
          <ac:spMkLst>
            <pc:docMk/>
            <pc:sldMk cId="200756692" sldId="511"/>
            <ac:spMk id="12" creationId="{73EB294C-3FBC-41F9-9869-BCAEE40BCEE1}"/>
          </ac:spMkLst>
        </pc:spChg>
        <pc:spChg chg="mod">
          <ac:chgData name="Siniša Vuksan" userId="3af124f9-b8e7-46e3-9422-21ae1d17ac0b" providerId="ADAL" clId="{2EA5B0E0-057C-4E27-B86E-41749C058511}" dt="2021-11-19T12:06:39.105" v="50" actId="1076"/>
          <ac:spMkLst>
            <pc:docMk/>
            <pc:sldMk cId="200756692" sldId="511"/>
            <ac:spMk id="27" creationId="{F58D0F7B-64E7-4310-8352-4092F1C232BD}"/>
          </ac:spMkLst>
        </pc:spChg>
        <pc:picChg chg="add mod">
          <ac:chgData name="Siniša Vuksan" userId="3af124f9-b8e7-46e3-9422-21ae1d17ac0b" providerId="ADAL" clId="{2EA5B0E0-057C-4E27-B86E-41749C058511}" dt="2021-11-19T12:08:38.007" v="115" actId="1076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2EA5B0E0-057C-4E27-B86E-41749C058511}" dt="2021-11-19T12:15:15.866" v="591" actId="1076"/>
          <ac:picMkLst>
            <pc:docMk/>
            <pc:sldMk cId="200756692" sldId="511"/>
            <ac:picMk id="11" creationId="{3E9A7EDC-7833-4392-932A-B57D4D58E5CC}"/>
          </ac:picMkLst>
        </pc:picChg>
      </pc:sldChg>
    </pc:docChg>
  </pc:docChgLst>
  <pc:docChgLst>
    <pc:chgData name="IVA Palčić Strčić" userId="ba6dff45-8d8f-4a43-b954-a00cf4685489" providerId="ADAL" clId="{44157CBE-92C5-4AFE-9CE2-B27BC4B85D3F}"/>
    <pc:docChg chg="modSld">
      <pc:chgData name="IVA Palčić Strčić" userId="ba6dff45-8d8f-4a43-b954-a00cf4685489" providerId="ADAL" clId="{44157CBE-92C5-4AFE-9CE2-B27BC4B85D3F}" dt="2021-11-29T21:28:59.212" v="6" actId="20577"/>
      <pc:docMkLst>
        <pc:docMk/>
      </pc:docMkLst>
      <pc:sldChg chg="modSp">
        <pc:chgData name="IVA Palčić Strčić" userId="ba6dff45-8d8f-4a43-b954-a00cf4685489" providerId="ADAL" clId="{44157CBE-92C5-4AFE-9CE2-B27BC4B85D3F}" dt="2021-11-29T21:28:59.212" v="6" actId="20577"/>
        <pc:sldMkLst>
          <pc:docMk/>
          <pc:sldMk cId="1307051177" sldId="398"/>
        </pc:sldMkLst>
        <pc:spChg chg="mod">
          <ac:chgData name="IVA Palčić Strčić" userId="ba6dff45-8d8f-4a43-b954-a00cf4685489" providerId="ADAL" clId="{44157CBE-92C5-4AFE-9CE2-B27BC4B85D3F}" dt="2021-11-29T21:28:59.212" v="6" actId="20577"/>
          <ac:spMkLst>
            <pc:docMk/>
            <pc:sldMk cId="1307051177" sldId="398"/>
            <ac:spMk id="23" creationId="{A4205297-281B-474A-8957-4FF74B0B239E}"/>
          </ac:spMkLst>
        </pc:spChg>
      </pc:sldChg>
    </pc:docChg>
  </pc:docChgLst>
  <pc:docChgLst>
    <pc:chgData name="Siniša Vuksan" userId="3af124f9-b8e7-46e3-9422-21ae1d17ac0b" providerId="ADAL" clId="{D6F7B15F-22FF-425B-B979-1D15F7CB28F4}"/>
  </pc:docChgLst>
  <pc:docChgLst>
    <pc:chgData name="Siniša ᵀᴴᴱ ᴼᴿᴵᴳᴵᴻᴬᴸ Wolfenstein" userId="215f646470bc261a" providerId="LiveId" clId="{B337BC4F-8DF7-4899-9594-FD1D2B81334B}"/>
  </pc:docChgLst>
  <pc:docChgLst>
    <pc:chgData name="Siniša ᵀᴴᴱ ᴼᴿᴵᴳᴵᴻᴬᴸ Wolfenstein" userId="215f646470bc261a" providerId="LiveId" clId="{B8286DF6-407A-4385-9B05-204537352E0F}"/>
  </pc:docChgLst>
  <pc:docChgLst>
    <pc:chgData name="Siniša Vuksan" userId="3af124f9-b8e7-46e3-9422-21ae1d17ac0b" providerId="ADAL" clId="{60404417-70EA-4562-99B0-FF0AA0CDD73A}"/>
  </pc:docChgLst>
  <pc:docChgLst>
    <pc:chgData name="Siniša ᵀᴴᴱ ᴼᴿᴵᴳᴵᴻᴬᴸ Wolfenstein" userId="215f646470bc261a" providerId="LiveId" clId="{02FC7EFA-2E7F-4788-AACD-E0736368D5A1}"/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6B96F622-3460-4CC4-AB33-4F85A18885A6}"/>
    <pc:docChg chg="undo custSel addSld delSld modSld sldOrd">
      <pc:chgData name="Siniša Vuksan" userId="3af124f9-b8e7-46e3-9422-21ae1d17ac0b" providerId="ADAL" clId="{6B96F622-3460-4CC4-AB33-4F85A18885A6}" dt="2021-11-23T09:50:21.871" v="2480"/>
      <pc:docMkLst>
        <pc:docMk/>
      </pc:docMkLst>
      <pc:sldChg chg="modSp">
        <pc:chgData name="Siniša Vuksan" userId="3af124f9-b8e7-46e3-9422-21ae1d17ac0b" providerId="ADAL" clId="{6B96F622-3460-4CC4-AB33-4F85A18885A6}" dt="2021-11-23T06:48:20.993" v="72" actId="1035"/>
        <pc:sldMkLst>
          <pc:docMk/>
          <pc:sldMk cId="1473559465" sldId="256"/>
        </pc:sldMkLst>
        <pc:spChg chg="mod">
          <ac:chgData name="Siniša Vuksan" userId="3af124f9-b8e7-46e3-9422-21ae1d17ac0b" providerId="ADAL" clId="{6B96F622-3460-4CC4-AB33-4F85A18885A6}" dt="2021-11-23T06:48:20.993" v="72" actId="1035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B96F622-3460-4CC4-AB33-4F85A18885A6}" dt="2021-11-23T06:48:14.016" v="45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add ord delAnim">
        <pc:chgData name="Siniša Vuksan" userId="3af124f9-b8e7-46e3-9422-21ae1d17ac0b" providerId="ADAL" clId="{6B96F622-3460-4CC4-AB33-4F85A18885A6}" dt="2021-11-23T06:55:31.523" v="163" actId="1076"/>
        <pc:sldMkLst>
          <pc:docMk/>
          <pc:sldMk cId="1307051177" sldId="398"/>
        </pc:sldMkLst>
        <pc:spChg chg="mod">
          <ac:chgData name="Siniša Vuksan" userId="3af124f9-b8e7-46e3-9422-21ae1d17ac0b" providerId="ADAL" clId="{6B96F622-3460-4CC4-AB33-4F85A18885A6}" dt="2021-11-23T06:51:23.215" v="135" actId="20577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Vuksan" userId="3af124f9-b8e7-46e3-9422-21ae1d17ac0b" providerId="ADAL" clId="{6B96F622-3460-4CC4-AB33-4F85A18885A6}" dt="2021-11-23T06:51:49.453" v="140" actId="20577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Vuksan" userId="3af124f9-b8e7-46e3-9422-21ae1d17ac0b" providerId="ADAL" clId="{6B96F622-3460-4CC4-AB33-4F85A18885A6}" dt="2021-11-23T06:51:53.565" v="149" actId="20577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Vuksan" userId="3af124f9-b8e7-46e3-9422-21ae1d17ac0b" providerId="ADAL" clId="{6B96F622-3460-4CC4-AB33-4F85A18885A6}" dt="2021-11-23T06:52:25.468" v="157" actId="20577"/>
          <ac:spMkLst>
            <pc:docMk/>
            <pc:sldMk cId="1307051177" sldId="398"/>
            <ac:spMk id="19" creationId="{1BC77A33-43E8-4E7B-829C-768CED8C0045}"/>
          </ac:spMkLst>
        </pc:spChg>
        <pc:spChg chg="del">
          <ac:chgData name="Siniša Vuksan" userId="3af124f9-b8e7-46e3-9422-21ae1d17ac0b" providerId="ADAL" clId="{6B96F622-3460-4CC4-AB33-4F85A18885A6}" dt="2021-11-23T06:52:33.556" v="158" actId="478"/>
          <ac:spMkLst>
            <pc:docMk/>
            <pc:sldMk cId="1307051177" sldId="398"/>
            <ac:spMk id="21" creationId="{6C0B1F74-ED3A-4258-BC22-FCA543A10E4B}"/>
          </ac:spMkLst>
        </pc:spChg>
        <pc:spChg chg="mod">
          <ac:chgData name="Siniša Vuksan" userId="3af124f9-b8e7-46e3-9422-21ae1d17ac0b" providerId="ADAL" clId="{6B96F622-3460-4CC4-AB33-4F85A18885A6}" dt="2021-11-23T06:51:08.721" v="124" actId="20577"/>
          <ac:spMkLst>
            <pc:docMk/>
            <pc:sldMk cId="1307051177" sldId="398"/>
            <ac:spMk id="23" creationId="{A4205297-281B-474A-8957-4FF74B0B239E}"/>
          </ac:spMkLst>
        </pc:spChg>
        <pc:picChg chg="mod">
          <ac:chgData name="Siniša Vuksan" userId="3af124f9-b8e7-46e3-9422-21ae1d17ac0b" providerId="ADAL" clId="{6B96F622-3460-4CC4-AB33-4F85A18885A6}" dt="2021-11-23T06:55:31.523" v="163" actId="1076"/>
          <ac:picMkLst>
            <pc:docMk/>
            <pc:sldMk cId="1307051177" sldId="398"/>
            <ac:picMk id="2" creationId="{734090F9-D873-4125-AB4B-0FE344A972AF}"/>
          </ac:picMkLst>
        </pc:picChg>
        <pc:picChg chg="del">
          <ac:chgData name="Siniša Vuksan" userId="3af124f9-b8e7-46e3-9422-21ae1d17ac0b" providerId="ADAL" clId="{6B96F622-3460-4CC4-AB33-4F85A18885A6}" dt="2021-11-23T06:51:18.828" v="126" actId="478"/>
          <ac:picMkLst>
            <pc:docMk/>
            <pc:sldMk cId="1307051177" sldId="398"/>
            <ac:picMk id="18" creationId="{ED21C542-384C-4A5D-91C1-E6A3E81CF527}"/>
          </ac:picMkLst>
        </pc:picChg>
        <pc:picChg chg="del">
          <ac:chgData name="Siniša Vuksan" userId="3af124f9-b8e7-46e3-9422-21ae1d17ac0b" providerId="ADAL" clId="{6B96F622-3460-4CC4-AB33-4F85A18885A6}" dt="2021-11-23T06:51:14.783" v="125" actId="478"/>
          <ac:picMkLst>
            <pc:docMk/>
            <pc:sldMk cId="1307051177" sldId="398"/>
            <ac:picMk id="22" creationId="{0BE03255-3B26-4B25-AB43-C3F64BE31A8A}"/>
          </ac:picMkLst>
        </pc:picChg>
      </pc:sldChg>
      <pc:sldChg chg="addSp delSp modSp delAnim modAnim">
        <pc:chgData name="Siniša Vuksan" userId="3af124f9-b8e7-46e3-9422-21ae1d17ac0b" providerId="ADAL" clId="{6B96F622-3460-4CC4-AB33-4F85A18885A6}" dt="2021-11-23T07:11:35.433" v="611" actId="1076"/>
        <pc:sldMkLst>
          <pc:docMk/>
          <pc:sldMk cId="200756692" sldId="511"/>
        </pc:sldMkLst>
        <pc:spChg chg="mod">
          <ac:chgData name="Siniša Vuksan" userId="3af124f9-b8e7-46e3-9422-21ae1d17ac0b" providerId="ADAL" clId="{6B96F622-3460-4CC4-AB33-4F85A18885A6}" dt="2021-11-23T07:01:26.493" v="326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6B96F622-3460-4CC4-AB33-4F85A18885A6}" dt="2021-11-23T07:00:40.419" v="319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6B96F622-3460-4CC4-AB33-4F85A18885A6}" dt="2021-11-23T06:57:13.198" v="190" actId="1076"/>
          <ac:spMkLst>
            <pc:docMk/>
            <pc:sldMk cId="200756692" sldId="511"/>
            <ac:spMk id="9" creationId="{188D7D51-9D4C-40C4-848F-2F1A7CB953E2}"/>
          </ac:spMkLst>
        </pc:spChg>
        <pc:spChg chg="del">
          <ac:chgData name="Siniša Vuksan" userId="3af124f9-b8e7-46e3-9422-21ae1d17ac0b" providerId="ADAL" clId="{6B96F622-3460-4CC4-AB33-4F85A18885A6}" dt="2021-11-23T06:55:44.452" v="164" actId="478"/>
          <ac:spMkLst>
            <pc:docMk/>
            <pc:sldMk cId="200756692" sldId="511"/>
            <ac:spMk id="10" creationId="{4B2349A6-8903-43C1-9216-2DE1B381E62F}"/>
          </ac:spMkLst>
        </pc:spChg>
        <pc:spChg chg="mod">
          <ac:chgData name="Siniša Vuksan" userId="3af124f9-b8e7-46e3-9422-21ae1d17ac0b" providerId="ADAL" clId="{6B96F622-3460-4CC4-AB33-4F85A18885A6}" dt="2021-11-23T07:06:06.485" v="496" actId="20577"/>
          <ac:spMkLst>
            <pc:docMk/>
            <pc:sldMk cId="200756692" sldId="511"/>
            <ac:spMk id="12" creationId="{73EB294C-3FBC-41F9-9869-BCAEE40BCEE1}"/>
          </ac:spMkLst>
        </pc:spChg>
        <pc:spChg chg="mod">
          <ac:chgData name="Siniša Vuksan" userId="3af124f9-b8e7-46e3-9422-21ae1d17ac0b" providerId="ADAL" clId="{6B96F622-3460-4CC4-AB33-4F85A18885A6}" dt="2021-11-23T06:57:06.940" v="189" actId="1076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6B96F622-3460-4CC4-AB33-4F85A18885A6}" dt="2021-11-23T07:01:22.299" v="325" actId="14826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6B96F622-3460-4CC4-AB33-4F85A18885A6}" dt="2021-11-23T07:07:06.996" v="499" actId="1076"/>
          <ac:picMkLst>
            <pc:docMk/>
            <pc:sldMk cId="200756692" sldId="511"/>
            <ac:picMk id="3" creationId="{9FBC4E42-EB13-4473-A429-20DEE5DDCACE}"/>
          </ac:picMkLst>
        </pc:picChg>
        <pc:picChg chg="mod">
          <ac:chgData name="Siniša Vuksan" userId="3af124f9-b8e7-46e3-9422-21ae1d17ac0b" providerId="ADAL" clId="{6B96F622-3460-4CC4-AB33-4F85A18885A6}" dt="2021-11-23T07:06:10.801" v="497" actId="1076"/>
          <ac:picMkLst>
            <pc:docMk/>
            <pc:sldMk cId="200756692" sldId="511"/>
            <ac:picMk id="11" creationId="{3E9A7EDC-7833-4392-932A-B57D4D58E5CC}"/>
          </ac:picMkLst>
        </pc:picChg>
        <pc:picChg chg="add mod">
          <ac:chgData name="Siniša Vuksan" userId="3af124f9-b8e7-46e3-9422-21ae1d17ac0b" providerId="ADAL" clId="{6B96F622-3460-4CC4-AB33-4F85A18885A6}" dt="2021-11-23T07:10:31.218" v="595" actId="1076"/>
          <ac:picMkLst>
            <pc:docMk/>
            <pc:sldMk cId="200756692" sldId="511"/>
            <ac:picMk id="13" creationId="{22CCDC06-6C54-487A-9BC3-2426716726C0}"/>
          </ac:picMkLst>
        </pc:picChg>
        <pc:picChg chg="add mod">
          <ac:chgData name="Siniša Vuksan" userId="3af124f9-b8e7-46e3-9422-21ae1d17ac0b" providerId="ADAL" clId="{6B96F622-3460-4CC4-AB33-4F85A18885A6}" dt="2021-11-23T07:10:37.234" v="597" actId="1076"/>
          <ac:picMkLst>
            <pc:docMk/>
            <pc:sldMk cId="200756692" sldId="511"/>
            <ac:picMk id="14" creationId="{BFF45312-D50C-4589-B76F-0768B2483131}"/>
          </ac:picMkLst>
        </pc:picChg>
        <pc:picChg chg="add mod">
          <ac:chgData name="Siniša Vuksan" userId="3af124f9-b8e7-46e3-9422-21ae1d17ac0b" providerId="ADAL" clId="{6B96F622-3460-4CC4-AB33-4F85A18885A6}" dt="2021-11-23T07:10:49.482" v="599" actId="1076"/>
          <ac:picMkLst>
            <pc:docMk/>
            <pc:sldMk cId="200756692" sldId="511"/>
            <ac:picMk id="15" creationId="{A31C4016-84F5-4DDD-A27C-44FC1427FF91}"/>
          </ac:picMkLst>
        </pc:picChg>
        <pc:picChg chg="add mod">
          <ac:chgData name="Siniša Vuksan" userId="3af124f9-b8e7-46e3-9422-21ae1d17ac0b" providerId="ADAL" clId="{6B96F622-3460-4CC4-AB33-4F85A18885A6}" dt="2021-11-23T07:10:55.217" v="601" actId="1076"/>
          <ac:picMkLst>
            <pc:docMk/>
            <pc:sldMk cId="200756692" sldId="511"/>
            <ac:picMk id="16" creationId="{2DB33365-3D24-4EFB-A8FD-C987373B2B96}"/>
          </ac:picMkLst>
        </pc:picChg>
        <pc:picChg chg="add mod">
          <ac:chgData name="Siniša Vuksan" userId="3af124f9-b8e7-46e3-9422-21ae1d17ac0b" providerId="ADAL" clId="{6B96F622-3460-4CC4-AB33-4F85A18885A6}" dt="2021-11-23T07:11:03.190" v="603" actId="1076"/>
          <ac:picMkLst>
            <pc:docMk/>
            <pc:sldMk cId="200756692" sldId="511"/>
            <ac:picMk id="17" creationId="{82E9DB8F-F1DD-4806-AD05-2C1B49137ECC}"/>
          </ac:picMkLst>
        </pc:picChg>
        <pc:picChg chg="add mod">
          <ac:chgData name="Siniša Vuksan" userId="3af124f9-b8e7-46e3-9422-21ae1d17ac0b" providerId="ADAL" clId="{6B96F622-3460-4CC4-AB33-4F85A18885A6}" dt="2021-11-23T07:11:08.444" v="605" actId="1076"/>
          <ac:picMkLst>
            <pc:docMk/>
            <pc:sldMk cId="200756692" sldId="511"/>
            <ac:picMk id="18" creationId="{5DCAF662-B55D-4861-B407-9F0FEF9929CA}"/>
          </ac:picMkLst>
        </pc:picChg>
        <pc:picChg chg="add mod">
          <ac:chgData name="Siniša Vuksan" userId="3af124f9-b8e7-46e3-9422-21ae1d17ac0b" providerId="ADAL" clId="{6B96F622-3460-4CC4-AB33-4F85A18885A6}" dt="2021-11-23T07:11:21.327" v="607" actId="1076"/>
          <ac:picMkLst>
            <pc:docMk/>
            <pc:sldMk cId="200756692" sldId="511"/>
            <ac:picMk id="19" creationId="{F8AC1446-0E69-4FA7-AB75-4FD5A30DEF5F}"/>
          </ac:picMkLst>
        </pc:picChg>
        <pc:picChg chg="add mod">
          <ac:chgData name="Siniša Vuksan" userId="3af124f9-b8e7-46e3-9422-21ae1d17ac0b" providerId="ADAL" clId="{6B96F622-3460-4CC4-AB33-4F85A18885A6}" dt="2021-11-23T07:11:26.515" v="609" actId="1076"/>
          <ac:picMkLst>
            <pc:docMk/>
            <pc:sldMk cId="200756692" sldId="511"/>
            <ac:picMk id="20" creationId="{7D01D3FB-2784-4795-BA2A-CFC4FC898EF5}"/>
          </ac:picMkLst>
        </pc:picChg>
        <pc:picChg chg="add mod">
          <ac:chgData name="Siniša Vuksan" userId="3af124f9-b8e7-46e3-9422-21ae1d17ac0b" providerId="ADAL" clId="{6B96F622-3460-4CC4-AB33-4F85A18885A6}" dt="2021-11-23T07:11:35.433" v="611" actId="1076"/>
          <ac:picMkLst>
            <pc:docMk/>
            <pc:sldMk cId="200756692" sldId="511"/>
            <ac:picMk id="21" creationId="{EB1997E7-5C2B-4E96-A6A7-8A1705BEC1AA}"/>
          </ac:picMkLst>
        </pc:picChg>
      </pc:sldChg>
      <pc:sldChg chg="add ord delCm">
        <pc:chgData name="Siniša Vuksan" userId="3af124f9-b8e7-46e3-9422-21ae1d17ac0b" providerId="ADAL" clId="{6B96F622-3460-4CC4-AB33-4F85A18885A6}" dt="2021-11-23T07:27:06.873" v="827"/>
        <pc:sldMkLst>
          <pc:docMk/>
          <pc:sldMk cId="3886316047" sldId="551"/>
        </pc:sldMkLst>
      </pc:sldChg>
      <pc:sldChg chg="delSp modSp add delAnim modAnim">
        <pc:chgData name="Siniša Vuksan" userId="3af124f9-b8e7-46e3-9422-21ae1d17ac0b" providerId="ADAL" clId="{6B96F622-3460-4CC4-AB33-4F85A18885A6}" dt="2021-11-23T07:41:32.031" v="1792" actId="20577"/>
        <pc:sldMkLst>
          <pc:docMk/>
          <pc:sldMk cId="1539998479" sldId="552"/>
        </pc:sldMkLst>
        <pc:spChg chg="mod">
          <ac:chgData name="Siniša Vuksan" userId="3af124f9-b8e7-46e3-9422-21ae1d17ac0b" providerId="ADAL" clId="{6B96F622-3460-4CC4-AB33-4F85A18885A6}" dt="2021-11-23T07:41:32.031" v="1792" actId="20577"/>
          <ac:spMkLst>
            <pc:docMk/>
            <pc:sldMk cId="1539998479" sldId="552"/>
            <ac:spMk id="6" creationId="{010AB125-9086-4261-98B4-FC5A0801347C}"/>
          </ac:spMkLst>
        </pc:spChg>
        <pc:spChg chg="del">
          <ac:chgData name="Siniša Vuksan" userId="3af124f9-b8e7-46e3-9422-21ae1d17ac0b" providerId="ADAL" clId="{6B96F622-3460-4CC4-AB33-4F85A18885A6}" dt="2021-11-23T07:27:28.944" v="834" actId="478"/>
          <ac:spMkLst>
            <pc:docMk/>
            <pc:sldMk cId="1539998479" sldId="552"/>
            <ac:spMk id="7" creationId="{770F36FE-9B9C-4B28-A174-86C572C14BEC}"/>
          </ac:spMkLst>
        </pc:spChg>
        <pc:spChg chg="del">
          <ac:chgData name="Siniša Vuksan" userId="3af124f9-b8e7-46e3-9422-21ae1d17ac0b" providerId="ADAL" clId="{6B96F622-3460-4CC4-AB33-4F85A18885A6}" dt="2021-11-23T07:27:28.944" v="834" actId="478"/>
          <ac:spMkLst>
            <pc:docMk/>
            <pc:sldMk cId="1539998479" sldId="552"/>
            <ac:spMk id="8" creationId="{A1DB7CF7-EF62-4361-892E-75BDA280DA33}"/>
          </ac:spMkLst>
        </pc:spChg>
        <pc:spChg chg="del">
          <ac:chgData name="Siniša Vuksan" userId="3af124f9-b8e7-46e3-9422-21ae1d17ac0b" providerId="ADAL" clId="{6B96F622-3460-4CC4-AB33-4F85A18885A6}" dt="2021-11-23T07:27:28.944" v="834" actId="478"/>
          <ac:spMkLst>
            <pc:docMk/>
            <pc:sldMk cId="1539998479" sldId="552"/>
            <ac:spMk id="9" creationId="{7636BCE0-EADE-4E85-87F7-E6CF5D0EF5EB}"/>
          </ac:spMkLst>
        </pc:spChg>
        <pc:spChg chg="del">
          <ac:chgData name="Siniša Vuksan" userId="3af124f9-b8e7-46e3-9422-21ae1d17ac0b" providerId="ADAL" clId="{6B96F622-3460-4CC4-AB33-4F85A18885A6}" dt="2021-11-23T07:27:28.944" v="834" actId="478"/>
          <ac:spMkLst>
            <pc:docMk/>
            <pc:sldMk cId="1539998479" sldId="552"/>
            <ac:spMk id="10" creationId="{AA9E085F-D9BC-4966-950F-A15A28E11551}"/>
          </ac:spMkLst>
        </pc:spChg>
        <pc:spChg chg="del">
          <ac:chgData name="Siniša Vuksan" userId="3af124f9-b8e7-46e3-9422-21ae1d17ac0b" providerId="ADAL" clId="{6B96F622-3460-4CC4-AB33-4F85A18885A6}" dt="2021-11-23T07:27:28.944" v="834" actId="478"/>
          <ac:spMkLst>
            <pc:docMk/>
            <pc:sldMk cId="1539998479" sldId="552"/>
            <ac:spMk id="11" creationId="{DDA028FC-F986-49FB-BCC8-86104782D676}"/>
          </ac:spMkLst>
        </pc:spChg>
        <pc:spChg chg="del">
          <ac:chgData name="Siniša Vuksan" userId="3af124f9-b8e7-46e3-9422-21ae1d17ac0b" providerId="ADAL" clId="{6B96F622-3460-4CC4-AB33-4F85A18885A6}" dt="2021-11-23T07:27:28.944" v="834" actId="478"/>
          <ac:spMkLst>
            <pc:docMk/>
            <pc:sldMk cId="1539998479" sldId="552"/>
            <ac:spMk id="12" creationId="{55579665-D981-41A4-9A40-5A07E9D06B02}"/>
          </ac:spMkLst>
        </pc:spChg>
        <pc:spChg chg="del">
          <ac:chgData name="Siniša Vuksan" userId="3af124f9-b8e7-46e3-9422-21ae1d17ac0b" providerId="ADAL" clId="{6B96F622-3460-4CC4-AB33-4F85A18885A6}" dt="2021-11-23T07:27:28.944" v="834" actId="478"/>
          <ac:spMkLst>
            <pc:docMk/>
            <pc:sldMk cId="1539998479" sldId="552"/>
            <ac:spMk id="13" creationId="{6B438667-7440-4DB9-AF70-6A16C417D409}"/>
          </ac:spMkLst>
        </pc:spChg>
        <pc:spChg chg="del">
          <ac:chgData name="Siniša Vuksan" userId="3af124f9-b8e7-46e3-9422-21ae1d17ac0b" providerId="ADAL" clId="{6B96F622-3460-4CC4-AB33-4F85A18885A6}" dt="2021-11-23T07:27:28.944" v="834" actId="478"/>
          <ac:spMkLst>
            <pc:docMk/>
            <pc:sldMk cId="1539998479" sldId="552"/>
            <ac:spMk id="14" creationId="{97871105-1A61-458D-98D6-80059A7AA3FC}"/>
          </ac:spMkLst>
        </pc:spChg>
        <pc:spChg chg="del">
          <ac:chgData name="Siniša Vuksan" userId="3af124f9-b8e7-46e3-9422-21ae1d17ac0b" providerId="ADAL" clId="{6B96F622-3460-4CC4-AB33-4F85A18885A6}" dt="2021-11-23T07:27:28.944" v="834" actId="478"/>
          <ac:spMkLst>
            <pc:docMk/>
            <pc:sldMk cId="1539998479" sldId="552"/>
            <ac:spMk id="15" creationId="{4ABEEE03-A56D-4FE6-A2AF-3A4F2CA87F09}"/>
          </ac:spMkLst>
        </pc:spChg>
        <pc:picChg chg="mod">
          <ac:chgData name="Siniša Vuksan" userId="3af124f9-b8e7-46e3-9422-21ae1d17ac0b" providerId="ADAL" clId="{6B96F622-3460-4CC4-AB33-4F85A18885A6}" dt="2021-11-23T07:41:23.561" v="1790" actId="1035"/>
          <ac:picMkLst>
            <pc:docMk/>
            <pc:sldMk cId="1539998479" sldId="552"/>
            <ac:picMk id="2" creationId="{B69E1C10-ACFD-49C4-B019-6B92ED78F85E}"/>
          </ac:picMkLst>
        </pc:picChg>
        <pc:picChg chg="del">
          <ac:chgData name="Siniša Vuksan" userId="3af124f9-b8e7-46e3-9422-21ae1d17ac0b" providerId="ADAL" clId="{6B96F622-3460-4CC4-AB33-4F85A18885A6}" dt="2021-11-23T07:27:24.560" v="833" actId="478"/>
          <ac:picMkLst>
            <pc:docMk/>
            <pc:sldMk cId="1539998479" sldId="552"/>
            <ac:picMk id="3" creationId="{47717504-EF01-4004-A5AF-5F8B8CD14726}"/>
          </ac:picMkLst>
        </pc:picChg>
      </pc:sldChg>
      <pc:sldChg chg="addSp delSp modSp add ord addAnim delAnim modAnim">
        <pc:chgData name="Siniša Vuksan" userId="3af124f9-b8e7-46e3-9422-21ae1d17ac0b" providerId="ADAL" clId="{6B96F622-3460-4CC4-AB33-4F85A18885A6}" dt="2021-11-23T07:50:13.033" v="2066"/>
        <pc:sldMkLst>
          <pc:docMk/>
          <pc:sldMk cId="3223150963" sldId="553"/>
        </pc:sldMkLst>
        <pc:spChg chg="mod">
          <ac:chgData name="Siniša Vuksan" userId="3af124f9-b8e7-46e3-9422-21ae1d17ac0b" providerId="ADAL" clId="{6B96F622-3460-4CC4-AB33-4F85A18885A6}" dt="2021-11-23T07:47:23.207" v="1899" actId="113"/>
          <ac:spMkLst>
            <pc:docMk/>
            <pc:sldMk cId="3223150963" sldId="553"/>
            <ac:spMk id="6" creationId="{010AB125-9086-4261-98B4-FC5A0801347C}"/>
          </ac:spMkLst>
        </pc:spChg>
        <pc:spChg chg="mod">
          <ac:chgData name="Siniša Vuksan" userId="3af124f9-b8e7-46e3-9422-21ae1d17ac0b" providerId="ADAL" clId="{6B96F622-3460-4CC4-AB33-4F85A18885A6}" dt="2021-11-23T07:43:32.706" v="1794" actId="20577"/>
          <ac:spMkLst>
            <pc:docMk/>
            <pc:sldMk cId="3223150963" sldId="553"/>
            <ac:spMk id="7" creationId="{0256D9EB-C20B-45FA-9F3D-124012366C9E}"/>
          </ac:spMkLst>
        </pc:spChg>
        <pc:spChg chg="del">
          <ac:chgData name="Siniša Vuksan" userId="3af124f9-b8e7-46e3-9422-21ae1d17ac0b" providerId="ADAL" clId="{6B96F622-3460-4CC4-AB33-4F85A18885A6}" dt="2021-11-23T07:44:44.561" v="1828" actId="478"/>
          <ac:spMkLst>
            <pc:docMk/>
            <pc:sldMk cId="3223150963" sldId="553"/>
            <ac:spMk id="13" creationId="{5214F4AD-B348-4D15-A805-B7ACBAC9D073}"/>
          </ac:spMkLst>
        </pc:spChg>
        <pc:spChg chg="del">
          <ac:chgData name="Siniša Vuksan" userId="3af124f9-b8e7-46e3-9422-21ae1d17ac0b" providerId="ADAL" clId="{6B96F622-3460-4CC4-AB33-4F85A18885A6}" dt="2021-11-23T07:44:44.561" v="1828" actId="478"/>
          <ac:spMkLst>
            <pc:docMk/>
            <pc:sldMk cId="3223150963" sldId="553"/>
            <ac:spMk id="14" creationId="{BE0DC48D-B644-4155-B81C-2DBE849D84FF}"/>
          </ac:spMkLst>
        </pc:spChg>
        <pc:spChg chg="del">
          <ac:chgData name="Siniša Vuksan" userId="3af124f9-b8e7-46e3-9422-21ae1d17ac0b" providerId="ADAL" clId="{6B96F622-3460-4CC4-AB33-4F85A18885A6}" dt="2021-11-23T07:44:44.561" v="1828" actId="478"/>
          <ac:spMkLst>
            <pc:docMk/>
            <pc:sldMk cId="3223150963" sldId="553"/>
            <ac:spMk id="15" creationId="{2851C10C-9A7A-4873-81FB-AFD866488F4A}"/>
          </ac:spMkLst>
        </pc:spChg>
        <pc:spChg chg="del">
          <ac:chgData name="Siniša Vuksan" userId="3af124f9-b8e7-46e3-9422-21ae1d17ac0b" providerId="ADAL" clId="{6B96F622-3460-4CC4-AB33-4F85A18885A6}" dt="2021-11-23T07:44:44.561" v="1828" actId="478"/>
          <ac:spMkLst>
            <pc:docMk/>
            <pc:sldMk cId="3223150963" sldId="553"/>
            <ac:spMk id="16" creationId="{EA525CC9-D77C-4D16-907A-B19EE70C2898}"/>
          </ac:spMkLst>
        </pc:spChg>
        <pc:spChg chg="del">
          <ac:chgData name="Siniša Vuksan" userId="3af124f9-b8e7-46e3-9422-21ae1d17ac0b" providerId="ADAL" clId="{6B96F622-3460-4CC4-AB33-4F85A18885A6}" dt="2021-11-23T07:44:44.561" v="1828" actId="478"/>
          <ac:spMkLst>
            <pc:docMk/>
            <pc:sldMk cId="3223150963" sldId="553"/>
            <ac:spMk id="17" creationId="{86B3728A-F218-4DF3-84CD-CF8808FA13B4}"/>
          </ac:spMkLst>
        </pc:spChg>
        <pc:spChg chg="add del mod">
          <ac:chgData name="Siniša Vuksan" userId="3af124f9-b8e7-46e3-9422-21ae1d17ac0b" providerId="ADAL" clId="{6B96F622-3460-4CC4-AB33-4F85A18885A6}" dt="2021-11-23T07:47:25.967" v="1900"/>
          <ac:spMkLst>
            <pc:docMk/>
            <pc:sldMk cId="3223150963" sldId="553"/>
            <ac:spMk id="18" creationId="{57D927AB-064D-4829-BCBB-8712E567A8D5}"/>
          </ac:spMkLst>
        </pc:spChg>
        <pc:spChg chg="del">
          <ac:chgData name="Siniša Vuksan" userId="3af124f9-b8e7-46e3-9422-21ae1d17ac0b" providerId="ADAL" clId="{6B96F622-3460-4CC4-AB33-4F85A18885A6}" dt="2021-11-23T07:46:28.744" v="1872" actId="478"/>
          <ac:spMkLst>
            <pc:docMk/>
            <pc:sldMk cId="3223150963" sldId="553"/>
            <ac:spMk id="19" creationId="{CD1D2AB5-9B3A-4F06-AE87-4DD91E2D8531}"/>
          </ac:spMkLst>
        </pc:spChg>
        <pc:spChg chg="add mod">
          <ac:chgData name="Siniša Vuksan" userId="3af124f9-b8e7-46e3-9422-21ae1d17ac0b" providerId="ADAL" clId="{6B96F622-3460-4CC4-AB33-4F85A18885A6}" dt="2021-11-23T07:47:52.356" v="1945" actId="20577"/>
          <ac:spMkLst>
            <pc:docMk/>
            <pc:sldMk cId="3223150963" sldId="553"/>
            <ac:spMk id="20" creationId="{5DD8F7FF-D2FE-403A-803A-D60FB47CACBB}"/>
          </ac:spMkLst>
        </pc:spChg>
        <pc:spChg chg="add mod">
          <ac:chgData name="Siniša Vuksan" userId="3af124f9-b8e7-46e3-9422-21ae1d17ac0b" providerId="ADAL" clId="{6B96F622-3460-4CC4-AB33-4F85A18885A6}" dt="2021-11-23T07:48:27.324" v="1957" actId="20577"/>
          <ac:spMkLst>
            <pc:docMk/>
            <pc:sldMk cId="3223150963" sldId="553"/>
            <ac:spMk id="21" creationId="{5EF5F284-B529-41CD-8218-5DDD08BA3876}"/>
          </ac:spMkLst>
        </pc:spChg>
        <pc:spChg chg="add mod">
          <ac:chgData name="Siniša Vuksan" userId="3af124f9-b8e7-46e3-9422-21ae1d17ac0b" providerId="ADAL" clId="{6B96F622-3460-4CC4-AB33-4F85A18885A6}" dt="2021-11-23T07:48:37.700" v="1963" actId="20577"/>
          <ac:spMkLst>
            <pc:docMk/>
            <pc:sldMk cId="3223150963" sldId="553"/>
            <ac:spMk id="22" creationId="{96C84135-5940-41E2-BE39-378A9242C57C}"/>
          </ac:spMkLst>
        </pc:spChg>
        <pc:spChg chg="add mod">
          <ac:chgData name="Siniša Vuksan" userId="3af124f9-b8e7-46e3-9422-21ae1d17ac0b" providerId="ADAL" clId="{6B96F622-3460-4CC4-AB33-4F85A18885A6}" dt="2021-11-23T07:48:58.579" v="1995" actId="20577"/>
          <ac:spMkLst>
            <pc:docMk/>
            <pc:sldMk cId="3223150963" sldId="553"/>
            <ac:spMk id="23" creationId="{F0766B40-D04E-44C0-BDB8-91368824D65F}"/>
          </ac:spMkLst>
        </pc:spChg>
        <pc:spChg chg="add mod">
          <ac:chgData name="Siniša Vuksan" userId="3af124f9-b8e7-46e3-9422-21ae1d17ac0b" providerId="ADAL" clId="{6B96F622-3460-4CC4-AB33-4F85A18885A6}" dt="2021-11-23T07:49:14.653" v="2005" actId="20577"/>
          <ac:spMkLst>
            <pc:docMk/>
            <pc:sldMk cId="3223150963" sldId="553"/>
            <ac:spMk id="24" creationId="{E970778D-4771-4109-A2E8-AF8C2100ED91}"/>
          </ac:spMkLst>
        </pc:spChg>
        <pc:spChg chg="add mod">
          <ac:chgData name="Siniša Vuksan" userId="3af124f9-b8e7-46e3-9422-21ae1d17ac0b" providerId="ADAL" clId="{6B96F622-3460-4CC4-AB33-4F85A18885A6}" dt="2021-11-23T07:49:32.537" v="2028" actId="20577"/>
          <ac:spMkLst>
            <pc:docMk/>
            <pc:sldMk cId="3223150963" sldId="553"/>
            <ac:spMk id="25" creationId="{1F521D8F-951E-4CA9-93CE-C7B941B0EFC3}"/>
          </ac:spMkLst>
        </pc:spChg>
        <pc:spChg chg="add mod">
          <ac:chgData name="Siniša Vuksan" userId="3af124f9-b8e7-46e3-9422-21ae1d17ac0b" providerId="ADAL" clId="{6B96F622-3460-4CC4-AB33-4F85A18885A6}" dt="2021-11-23T07:49:50.251" v="2055" actId="20577"/>
          <ac:spMkLst>
            <pc:docMk/>
            <pc:sldMk cId="3223150963" sldId="553"/>
            <ac:spMk id="26" creationId="{2D2BCA02-44FC-4724-80E0-09E9381DD786}"/>
          </ac:spMkLst>
        </pc:spChg>
        <pc:spChg chg="add mod">
          <ac:chgData name="Siniša Vuksan" userId="3af124f9-b8e7-46e3-9422-21ae1d17ac0b" providerId="ADAL" clId="{6B96F622-3460-4CC4-AB33-4F85A18885A6}" dt="2021-11-23T07:50:05.217" v="2065" actId="20577"/>
          <ac:spMkLst>
            <pc:docMk/>
            <pc:sldMk cId="3223150963" sldId="553"/>
            <ac:spMk id="27" creationId="{A916D55C-A043-43EB-9369-40E343F9EAB8}"/>
          </ac:spMkLst>
        </pc:spChg>
        <pc:picChg chg="mod">
          <ac:chgData name="Siniša Vuksan" userId="3af124f9-b8e7-46e3-9422-21ae1d17ac0b" providerId="ADAL" clId="{6B96F622-3460-4CC4-AB33-4F85A18885A6}" dt="2021-11-23T07:47:43.168" v="1924" actId="1076"/>
          <ac:picMkLst>
            <pc:docMk/>
            <pc:sldMk cId="3223150963" sldId="553"/>
            <ac:picMk id="2" creationId="{79AB126F-5218-4223-8FB3-6BD5D18FF2B3}"/>
          </ac:picMkLst>
        </pc:picChg>
        <pc:picChg chg="mod">
          <ac:chgData name="Siniša Vuksan" userId="3af124f9-b8e7-46e3-9422-21ae1d17ac0b" providerId="ADAL" clId="{6B96F622-3460-4CC4-AB33-4F85A18885A6}" dt="2021-11-23T07:44:14.729" v="1797" actId="14100"/>
          <ac:picMkLst>
            <pc:docMk/>
            <pc:sldMk cId="3223150963" sldId="553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6B96F622-3460-4CC4-AB33-4F85A18885A6}" dt="2021-11-23T09:50:21.871" v="2480"/>
        <pc:sldMkLst>
          <pc:docMk/>
          <pc:sldMk cId="3781593282" sldId="554"/>
        </pc:sldMkLst>
        <pc:spChg chg="mod">
          <ac:chgData name="Siniša Vuksan" userId="3af124f9-b8e7-46e3-9422-21ae1d17ac0b" providerId="ADAL" clId="{6B96F622-3460-4CC4-AB33-4F85A18885A6}" dt="2021-11-23T09:38:32.587" v="2143" actId="20577"/>
          <ac:spMkLst>
            <pc:docMk/>
            <pc:sldMk cId="3781593282" sldId="554"/>
            <ac:spMk id="6" creationId="{010AB125-9086-4261-98B4-FC5A0801347C}"/>
          </ac:spMkLst>
        </pc:spChg>
        <pc:spChg chg="mod">
          <ac:chgData name="Siniša Vuksan" userId="3af124f9-b8e7-46e3-9422-21ae1d17ac0b" providerId="ADAL" clId="{6B96F622-3460-4CC4-AB33-4F85A18885A6}" dt="2021-11-23T09:32:42.422" v="2068" actId="20577"/>
          <ac:spMkLst>
            <pc:docMk/>
            <pc:sldMk cId="3781593282" sldId="554"/>
            <ac:spMk id="7" creationId="{0256D9EB-C20B-45FA-9F3D-124012366C9E}"/>
          </ac:spMkLst>
        </pc:spChg>
        <pc:spChg chg="add mod">
          <ac:chgData name="Siniša Vuksan" userId="3af124f9-b8e7-46e3-9422-21ae1d17ac0b" providerId="ADAL" clId="{6B96F622-3460-4CC4-AB33-4F85A18885A6}" dt="2021-11-23T09:49:58.151" v="2471" actId="1036"/>
          <ac:spMkLst>
            <pc:docMk/>
            <pc:sldMk cId="3781593282" sldId="554"/>
            <ac:spMk id="8" creationId="{C76B9569-D989-4118-82C4-7F9E5D292E71}"/>
          </ac:spMkLst>
        </pc:spChg>
        <pc:spChg chg="add mod">
          <ac:chgData name="Siniša Vuksan" userId="3af124f9-b8e7-46e3-9422-21ae1d17ac0b" providerId="ADAL" clId="{6B96F622-3460-4CC4-AB33-4F85A18885A6}" dt="2021-11-23T09:49:58.151" v="2471" actId="1036"/>
          <ac:spMkLst>
            <pc:docMk/>
            <pc:sldMk cId="3781593282" sldId="554"/>
            <ac:spMk id="9" creationId="{12A3E347-6A75-493A-A761-90C0B327A905}"/>
          </ac:spMkLst>
        </pc:spChg>
        <pc:spChg chg="add mod">
          <ac:chgData name="Siniša Vuksan" userId="3af124f9-b8e7-46e3-9422-21ae1d17ac0b" providerId="ADAL" clId="{6B96F622-3460-4CC4-AB33-4F85A18885A6}" dt="2021-11-23T09:49:58.151" v="2471" actId="1036"/>
          <ac:spMkLst>
            <pc:docMk/>
            <pc:sldMk cId="3781593282" sldId="554"/>
            <ac:spMk id="10" creationId="{71BC7536-CE49-402C-9B2B-449B15639C46}"/>
          </ac:spMkLst>
        </pc:spChg>
        <pc:spChg chg="add mod">
          <ac:chgData name="Siniša Vuksan" userId="3af124f9-b8e7-46e3-9422-21ae1d17ac0b" providerId="ADAL" clId="{6B96F622-3460-4CC4-AB33-4F85A18885A6}" dt="2021-11-23T09:49:58.151" v="2471" actId="1036"/>
          <ac:spMkLst>
            <pc:docMk/>
            <pc:sldMk cId="3781593282" sldId="554"/>
            <ac:spMk id="11" creationId="{078C215D-E75E-4C1F-B848-AB8D7CBC3091}"/>
          </ac:spMkLst>
        </pc:spChg>
        <pc:spChg chg="add mod">
          <ac:chgData name="Siniša Vuksan" userId="3af124f9-b8e7-46e3-9422-21ae1d17ac0b" providerId="ADAL" clId="{6B96F622-3460-4CC4-AB33-4F85A18885A6}" dt="2021-11-23T09:49:58.151" v="2471" actId="1036"/>
          <ac:spMkLst>
            <pc:docMk/>
            <pc:sldMk cId="3781593282" sldId="554"/>
            <ac:spMk id="12" creationId="{87DFB0B3-78DD-4CC4-9CB3-A5E21BBA1A6C}"/>
          </ac:spMkLst>
        </pc:spChg>
        <pc:spChg chg="add mod">
          <ac:chgData name="Siniša Vuksan" userId="3af124f9-b8e7-46e3-9422-21ae1d17ac0b" providerId="ADAL" clId="{6B96F622-3460-4CC4-AB33-4F85A18885A6}" dt="2021-11-23T09:49:58.151" v="2471" actId="1036"/>
          <ac:spMkLst>
            <pc:docMk/>
            <pc:sldMk cId="3781593282" sldId="554"/>
            <ac:spMk id="13" creationId="{9E546461-EBA5-4102-B608-DB7FCFD434BA}"/>
          </ac:spMkLst>
        </pc:spChg>
        <pc:spChg chg="add mod">
          <ac:chgData name="Siniša Vuksan" userId="3af124f9-b8e7-46e3-9422-21ae1d17ac0b" providerId="ADAL" clId="{6B96F622-3460-4CC4-AB33-4F85A18885A6}" dt="2021-11-23T09:50:08.225" v="2479" actId="1036"/>
          <ac:spMkLst>
            <pc:docMk/>
            <pc:sldMk cId="3781593282" sldId="554"/>
            <ac:spMk id="14" creationId="{15691A21-7780-4EAF-972C-113B13337B13}"/>
          </ac:spMkLst>
        </pc:spChg>
        <pc:picChg chg="mod ord">
          <ac:chgData name="Siniša Vuksan" userId="3af124f9-b8e7-46e3-9422-21ae1d17ac0b" providerId="ADAL" clId="{6B96F622-3460-4CC4-AB33-4F85A18885A6}" dt="2021-11-23T09:49:58.151" v="2471" actId="1036"/>
          <ac:picMkLst>
            <pc:docMk/>
            <pc:sldMk cId="3781593282" sldId="554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B96F622-3460-4CC4-AB33-4F85A18885A6}" dt="2021-11-23T09:39:33.985" v="2149" actId="1076"/>
          <ac:picMkLst>
            <pc:docMk/>
            <pc:sldMk cId="3781593282" sldId="554"/>
            <ac:picMk id="3" creationId="{D1F56EF7-40E9-4155-81B3-5A68154AF8FB}"/>
          </ac:picMkLst>
        </pc:picChg>
        <pc:picChg chg="mod">
          <ac:chgData name="Siniša Vuksan" userId="3af124f9-b8e7-46e3-9422-21ae1d17ac0b" providerId="ADAL" clId="{6B96F622-3460-4CC4-AB33-4F85A18885A6}" dt="2021-11-23T09:42:23.498" v="2193" actId="14100"/>
          <ac:picMkLst>
            <pc:docMk/>
            <pc:sldMk cId="3781593282" sldId="554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959/303/94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35e11b3a-82ed-4a49-9d2b-c987cd415901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openxmlformats.org/officeDocument/2006/relationships/hyperlink" Target="https://wordart.com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35e11b3a-82ed-4a49-9d2b-c987cd415901/assets/audio/14_unit_4_lesson_3_exercise_1_2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hyperlink" Target="https://www.e-sfera.hr/dodatni-digitalni-sadrzaji/35e11b3a-82ed-4a49-9d2b-c987cd415901/assets/audio/14_unit_4_lesson_3_exercise_1_2.mp3" TargetMode="Externa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png"/><Relationship Id="rId5" Type="http://schemas.openxmlformats.org/officeDocument/2006/relationships/hyperlink" Target="https://www.e-sfera.hr/dodatni-digitalni-sadrzaji/35e11b3a-82ed-4a49-9d2b-c987cd415901/assets/audio/15_unit_4_lesson_3_exercise_6.mp3" TargetMode="Externa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138902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over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map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6249" y="3202176"/>
            <a:ext cx="7636812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3;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 err="1">
                <a:ea typeface="Cambria" panose="02040503050406030204" pitchFamily="18" charset="0"/>
                <a:cs typeface="+mj-cs"/>
              </a:rPr>
              <a:t>We’re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different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,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aren’t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7" y="4351"/>
            <a:ext cx="4809107" cy="685709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0"/>
            <a:ext cx="7162745" cy="7893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correct sentences out loud, adding question tags</a:t>
            </a:r>
            <a:r>
              <a:rPr lang="hr-HR" sz="2000" b="1" dirty="0"/>
              <a:t> </a:t>
            </a:r>
            <a:r>
              <a:rPr lang="en-US" sz="2000" b="1" dirty="0"/>
              <a:t>at the end.</a:t>
            </a:r>
            <a:r>
              <a:rPr lang="hr-HR" sz="2000" b="1" dirty="0"/>
              <a:t> </a:t>
            </a:r>
            <a:r>
              <a:rPr lang="hr-HR" sz="2000" i="1" dirty="0"/>
              <a:t>Pročitaj ispravne rečenice dodajući upitni segment na kraju.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352" y="1507548"/>
            <a:ext cx="7177753" cy="23562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19E6CBD-3E21-4C7C-AA11-B84AC0425B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2589" y="779929"/>
            <a:ext cx="7182000" cy="7159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6555EAD-6FCC-4137-B5ED-7F41B4113009}"/>
              </a:ext>
            </a:extLst>
          </p:cNvPr>
          <p:cNvSpPr txBox="1">
            <a:spLocks/>
          </p:cNvSpPr>
          <p:nvPr/>
        </p:nvSpPr>
        <p:spPr>
          <a:xfrm>
            <a:off x="4818878" y="3989294"/>
            <a:ext cx="7335915" cy="322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It is always hot and sunny in Australia</a:t>
            </a:r>
            <a:r>
              <a:rPr lang="hr-HR" sz="2000" b="1" dirty="0">
                <a:solidFill>
                  <a:srgbClr val="FF0000"/>
                </a:solidFill>
              </a:rPr>
              <a:t>, </a:t>
            </a:r>
            <a:r>
              <a:rPr lang="hr-HR" sz="2000" b="1" dirty="0" err="1">
                <a:solidFill>
                  <a:srgbClr val="FF0000"/>
                </a:solidFill>
              </a:rPr>
              <a:t>isn’t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it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All the people in Australia are the descendants of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British convicts</a:t>
            </a:r>
            <a:r>
              <a:rPr lang="hr-HR" sz="2000" b="1" dirty="0">
                <a:solidFill>
                  <a:srgbClr val="FF0000"/>
                </a:solidFill>
              </a:rPr>
              <a:t>, </a:t>
            </a:r>
            <a:r>
              <a:rPr lang="hr-HR" sz="2000" b="1" dirty="0" err="1">
                <a:solidFill>
                  <a:srgbClr val="FF0000"/>
                </a:solidFill>
              </a:rPr>
              <a:t>aren’t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they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People in Australia ride horses</a:t>
            </a:r>
            <a:r>
              <a:rPr lang="hr-HR" sz="2000" b="1" dirty="0">
                <a:solidFill>
                  <a:srgbClr val="FF0000"/>
                </a:solidFill>
              </a:rPr>
              <a:t>, </a:t>
            </a:r>
            <a:r>
              <a:rPr lang="hr-HR" sz="2000" b="1" dirty="0" err="1">
                <a:solidFill>
                  <a:srgbClr val="FF0000"/>
                </a:solidFill>
              </a:rPr>
              <a:t>don’t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they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New Zealanders are very serious</a:t>
            </a:r>
            <a:r>
              <a:rPr lang="hr-HR" sz="2000" b="1" dirty="0">
                <a:solidFill>
                  <a:srgbClr val="FF0000"/>
                </a:solidFill>
              </a:rPr>
              <a:t>, </a:t>
            </a:r>
            <a:r>
              <a:rPr lang="hr-HR" sz="2000" b="1" dirty="0" err="1">
                <a:solidFill>
                  <a:srgbClr val="FF0000"/>
                </a:solidFill>
              </a:rPr>
              <a:t>aren’t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they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New Zealand has more sheep than people</a:t>
            </a:r>
            <a:r>
              <a:rPr lang="hr-HR" sz="2000" b="1" dirty="0">
                <a:solidFill>
                  <a:srgbClr val="FF0000"/>
                </a:solidFill>
              </a:rPr>
              <a:t>, </a:t>
            </a:r>
            <a:r>
              <a:rPr lang="hr-HR" sz="2000" b="1" dirty="0" err="1">
                <a:solidFill>
                  <a:srgbClr val="FF0000"/>
                </a:solidFill>
              </a:rPr>
              <a:t>hasn’t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it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New Zealanders are huge coffee lovers</a:t>
            </a:r>
            <a:r>
              <a:rPr lang="hr-HR" sz="2000" b="1" dirty="0">
                <a:solidFill>
                  <a:srgbClr val="FF0000"/>
                </a:solidFill>
              </a:rPr>
              <a:t>, </a:t>
            </a:r>
            <a:r>
              <a:rPr lang="hr-HR" sz="2000" b="1" dirty="0" err="1">
                <a:solidFill>
                  <a:srgbClr val="FF0000"/>
                </a:solidFill>
              </a:rPr>
              <a:t>aren’t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they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97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4" y="0"/>
            <a:ext cx="4851756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6" y="1452845"/>
            <a:ext cx="11426407" cy="43635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0780" y="758910"/>
            <a:ext cx="7331220" cy="5697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</a:t>
            </a:r>
            <a:r>
              <a:rPr lang="hr-HR" sz="2000" b="1" dirty="0"/>
              <a:t> </a:t>
            </a:r>
            <a:r>
              <a:rPr lang="hr-HR" sz="2000" b="1" dirty="0" err="1"/>
              <a:t>tag</a:t>
            </a:r>
            <a:r>
              <a:rPr lang="hr-HR" sz="2000" b="1" dirty="0"/>
              <a:t> </a:t>
            </a:r>
            <a:r>
              <a:rPr lang="hr-HR" sz="2000" b="1" dirty="0" err="1"/>
              <a:t>if</a:t>
            </a:r>
            <a:r>
              <a:rPr lang="hr-HR" sz="2000" b="1" dirty="0"/>
              <a:t> </a:t>
            </a:r>
            <a:r>
              <a:rPr lang="hr-HR" sz="2000" b="1" dirty="0" err="1"/>
              <a:t>necessary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Ispravi rečenice koje su netočne.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2939ED6B-767C-43D6-9083-977061F8A062}"/>
              </a:ext>
            </a:extLst>
          </p:cNvPr>
          <p:cNvSpPr txBox="1">
            <a:spLocks/>
          </p:cNvSpPr>
          <p:nvPr/>
        </p:nvSpPr>
        <p:spPr>
          <a:xfrm>
            <a:off x="3738282" y="2043120"/>
            <a:ext cx="79427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E203F265-9CD7-4751-8D0D-2B49578F1211}"/>
              </a:ext>
            </a:extLst>
          </p:cNvPr>
          <p:cNvSpPr txBox="1">
            <a:spLocks/>
          </p:cNvSpPr>
          <p:nvPr/>
        </p:nvSpPr>
        <p:spPr>
          <a:xfrm>
            <a:off x="4961263" y="2501390"/>
            <a:ext cx="79427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aren’t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good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friends</a:t>
            </a:r>
            <a:r>
              <a:rPr lang="hr-HR" sz="1800" i="1" dirty="0">
                <a:solidFill>
                  <a:srgbClr val="FF0000"/>
                </a:solidFill>
              </a:rPr>
              <a:t>, are </a:t>
            </a:r>
            <a:r>
              <a:rPr lang="hr-HR" sz="1800" i="1" dirty="0" err="1">
                <a:solidFill>
                  <a:srgbClr val="FF0000"/>
                </a:solidFill>
              </a:rPr>
              <a:t>they</a:t>
            </a:r>
            <a:r>
              <a:rPr lang="hr-HR" sz="18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55D296A9-0BA0-4DE7-937E-4DFBF8801052}"/>
              </a:ext>
            </a:extLst>
          </p:cNvPr>
          <p:cNvSpPr txBox="1">
            <a:spLocks/>
          </p:cNvSpPr>
          <p:nvPr/>
        </p:nvSpPr>
        <p:spPr>
          <a:xfrm>
            <a:off x="3738282" y="2982404"/>
            <a:ext cx="79427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Mary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right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wasn’t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AB14D2E-5FF5-409B-BF9B-F958B7EC388F}"/>
              </a:ext>
            </a:extLst>
          </p:cNvPr>
          <p:cNvSpPr txBox="1">
            <a:spLocks/>
          </p:cNvSpPr>
          <p:nvPr/>
        </p:nvSpPr>
        <p:spPr>
          <a:xfrm>
            <a:off x="4638831" y="3444060"/>
            <a:ext cx="79427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Daniel </a:t>
            </a:r>
            <a:r>
              <a:rPr lang="hr-HR" sz="1800" i="1" dirty="0" err="1">
                <a:solidFill>
                  <a:srgbClr val="FF0000"/>
                </a:solidFill>
              </a:rPr>
              <a:t>saw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with</a:t>
            </a:r>
            <a:r>
              <a:rPr lang="hr-HR" sz="1800" i="1" dirty="0">
                <a:solidFill>
                  <a:srgbClr val="FF0000"/>
                </a:solidFill>
              </a:rPr>
              <a:t> me, </a:t>
            </a:r>
            <a:r>
              <a:rPr lang="hr-HR" sz="1800" i="1" dirty="0" err="1">
                <a:solidFill>
                  <a:srgbClr val="FF0000"/>
                </a:solidFill>
              </a:rPr>
              <a:t>didn’t</a:t>
            </a:r>
            <a:r>
              <a:rPr lang="hr-HR" sz="1800" i="1" dirty="0">
                <a:solidFill>
                  <a:srgbClr val="FF0000"/>
                </a:solidFill>
              </a:rPr>
              <a:t> he?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7E840911-D19E-40F7-981F-D0B41B2C7FDB}"/>
              </a:ext>
            </a:extLst>
          </p:cNvPr>
          <p:cNvSpPr txBox="1">
            <a:spLocks/>
          </p:cNvSpPr>
          <p:nvPr/>
        </p:nvSpPr>
        <p:spPr>
          <a:xfrm>
            <a:off x="5234552" y="3914952"/>
            <a:ext cx="79427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6AFD587D-A29D-4B70-ADCA-9FA4824E22D0}"/>
              </a:ext>
            </a:extLst>
          </p:cNvPr>
          <p:cNvSpPr txBox="1">
            <a:spLocks/>
          </p:cNvSpPr>
          <p:nvPr/>
        </p:nvSpPr>
        <p:spPr>
          <a:xfrm>
            <a:off x="4629595" y="4388763"/>
            <a:ext cx="79427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Everybody</a:t>
            </a:r>
            <a:r>
              <a:rPr lang="hr-HR" sz="1800" i="1" dirty="0">
                <a:solidFill>
                  <a:srgbClr val="FF0000"/>
                </a:solidFill>
              </a:rPr>
              <a:t> must </a:t>
            </a:r>
            <a:r>
              <a:rPr lang="hr-HR" sz="1800" i="1" dirty="0" err="1">
                <a:solidFill>
                  <a:srgbClr val="FF0000"/>
                </a:solidFill>
              </a:rPr>
              <a:t>come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musn’t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they</a:t>
            </a:r>
            <a:r>
              <a:rPr lang="hr-HR" sz="18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8DFAEF2F-839D-4763-BD86-54882286C5F9}"/>
              </a:ext>
            </a:extLst>
          </p:cNvPr>
          <p:cNvSpPr txBox="1">
            <a:spLocks/>
          </p:cNvSpPr>
          <p:nvPr/>
        </p:nvSpPr>
        <p:spPr>
          <a:xfrm>
            <a:off x="5451633" y="4850419"/>
            <a:ext cx="79427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Things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worked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out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just</a:t>
            </a:r>
            <a:r>
              <a:rPr lang="hr-HR" sz="1800" i="1" dirty="0">
                <a:solidFill>
                  <a:srgbClr val="FF0000"/>
                </a:solidFill>
              </a:rPr>
              <a:t> fine, </a:t>
            </a:r>
            <a:r>
              <a:rPr lang="hr-HR" sz="1800" i="1" dirty="0" err="1">
                <a:solidFill>
                  <a:srgbClr val="FF0000"/>
                </a:solidFill>
              </a:rPr>
              <a:t>haven’t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they</a:t>
            </a:r>
            <a:r>
              <a:rPr lang="hr-HR" sz="18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3E15670B-7BDA-4FBA-A1BA-F675768C05AC}"/>
              </a:ext>
            </a:extLst>
          </p:cNvPr>
          <p:cNvSpPr txBox="1">
            <a:spLocks/>
          </p:cNvSpPr>
          <p:nvPr/>
        </p:nvSpPr>
        <p:spPr>
          <a:xfrm>
            <a:off x="6643121" y="5323576"/>
            <a:ext cx="79427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You </a:t>
            </a:r>
            <a:r>
              <a:rPr lang="hr-HR" sz="1800" i="1" dirty="0" err="1">
                <a:solidFill>
                  <a:srgbClr val="FF0000"/>
                </a:solidFill>
              </a:rPr>
              <a:t>haven’t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returned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book</a:t>
            </a:r>
            <a:r>
              <a:rPr lang="hr-HR" sz="1800" i="1" dirty="0">
                <a:solidFill>
                  <a:srgbClr val="FF0000"/>
                </a:solidFill>
              </a:rPr>
              <a:t> to he </a:t>
            </a:r>
            <a:r>
              <a:rPr lang="hr-HR" sz="1800" i="1" dirty="0" err="1">
                <a:solidFill>
                  <a:srgbClr val="FF0000"/>
                </a:solidFill>
              </a:rPr>
              <a:t>library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A2D56E5E-6634-4030-BFBF-D0F92BC487F7}"/>
              </a:ext>
            </a:extLst>
          </p:cNvPr>
          <p:cNvSpPr txBox="1">
            <a:spLocks/>
          </p:cNvSpPr>
          <p:nvPr/>
        </p:nvSpPr>
        <p:spPr>
          <a:xfrm>
            <a:off x="4838574" y="5994754"/>
            <a:ext cx="7316220" cy="11804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https://wordwall.net/play/12959/303/944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52509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5" grpId="0"/>
      <p:bldP spid="16" grpId="0"/>
      <p:bldP spid="17" grpId="0"/>
      <p:bldP spid="19" grpId="0"/>
      <p:bldP spid="30" grpId="0"/>
      <p:bldP spid="31" grpId="0"/>
      <p:bldP spid="32" grpId="0"/>
      <p:bldP spid="33" grpId="0"/>
      <p:bldP spid="3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2476500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4012524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https://www.e-sfera.hr/dodatni-digitalni-sadrzaji/35e11b3a-82ed-4a49-9d2b-c987cd415901/</a:t>
            </a:r>
            <a:endParaRPr lang="hr-HR" sz="2000" i="1" dirty="0"/>
          </a:p>
          <a:p>
            <a:pPr marL="0" indent="0" algn="ctr">
              <a:buNone/>
            </a:pPr>
            <a:r>
              <a:rPr lang="hr-HR" sz="2000" b="1" u="sng" dirty="0"/>
              <a:t>All </a:t>
            </a:r>
            <a:r>
              <a:rPr lang="hr-HR" sz="2000" b="1" u="sng" dirty="0" err="1"/>
              <a:t>things</a:t>
            </a:r>
            <a:r>
              <a:rPr lang="hr-HR" sz="2000" b="1" u="sng" dirty="0"/>
              <a:t> New </a:t>
            </a:r>
            <a:r>
              <a:rPr lang="hr-HR" sz="2000" b="1" u="sng" dirty="0" err="1"/>
              <a:t>Zealand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710AE022-F8D8-4961-AE0A-5C388B301317}"/>
              </a:ext>
            </a:extLst>
          </p:cNvPr>
          <p:cNvSpPr txBox="1">
            <a:spLocks/>
          </p:cNvSpPr>
          <p:nvPr/>
        </p:nvSpPr>
        <p:spPr>
          <a:xfrm>
            <a:off x="183419" y="340659"/>
            <a:ext cx="11824416" cy="5346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en-US" sz="2000" b="1" dirty="0"/>
              <a:t>you agree with these</a:t>
            </a:r>
            <a:r>
              <a:rPr lang="hr-HR" sz="2000" b="1" dirty="0"/>
              <a:t> </a:t>
            </a:r>
            <a:r>
              <a:rPr lang="en-US" sz="2000" b="1" dirty="0"/>
              <a:t>statements</a:t>
            </a:r>
            <a:r>
              <a:rPr lang="hr-HR" sz="2000" b="1" dirty="0"/>
              <a:t>? </a:t>
            </a:r>
            <a:r>
              <a:rPr lang="hr-HR" sz="2000" i="1" dirty="0"/>
              <a:t>Slažeš li se sa sljedećim izjavama?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New Zealanders are very sarcastic.</a:t>
            </a:r>
            <a:r>
              <a:rPr lang="hr-HR" sz="2000" b="1" dirty="0"/>
              <a:t> </a:t>
            </a:r>
            <a:r>
              <a:rPr lang="hr-HR" sz="2000" i="1" dirty="0"/>
              <a:t>Stanovnici Novog Zelanda su vrlo sarkastični.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There are more sheep than people in New</a:t>
            </a:r>
            <a:r>
              <a:rPr lang="hr-HR" sz="2000" b="1" dirty="0"/>
              <a:t> </a:t>
            </a:r>
            <a:r>
              <a:rPr lang="en-US" sz="2000" b="1" dirty="0"/>
              <a:t>Zealand.</a:t>
            </a:r>
            <a:r>
              <a:rPr lang="hr-HR" sz="2000" b="1" dirty="0"/>
              <a:t> </a:t>
            </a:r>
            <a:r>
              <a:rPr lang="hr-HR" sz="2000" i="1" dirty="0"/>
              <a:t>Na Novom Zelandu ima više ovaca nego ljudi.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New Zealanders surf all day long. </a:t>
            </a:r>
            <a:r>
              <a:rPr lang="hr-HR" sz="2000" i="1" dirty="0"/>
              <a:t>Stanovnici Novog Zelanda surfaju po cijeli dan.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They</a:t>
            </a:r>
            <a:r>
              <a:rPr lang="hr-HR" sz="2000" b="1" dirty="0"/>
              <a:t> </a:t>
            </a:r>
            <a:r>
              <a:rPr lang="en-US" sz="2000" b="1" dirty="0"/>
              <a:t>all have tattoos on their faces. </a:t>
            </a:r>
            <a:r>
              <a:rPr lang="hr-HR" sz="2000" i="1" dirty="0"/>
              <a:t>Svi oni imaju tetovaže na licu.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They dance haka</a:t>
            </a:r>
            <a:r>
              <a:rPr lang="hr-HR" sz="2000" b="1" dirty="0"/>
              <a:t> </a:t>
            </a:r>
            <a:r>
              <a:rPr lang="en-US" sz="2000" b="1" dirty="0"/>
              <a:t>in the street.</a:t>
            </a:r>
            <a:r>
              <a:rPr lang="hr-HR" sz="2000" b="1" dirty="0"/>
              <a:t> </a:t>
            </a:r>
            <a:r>
              <a:rPr lang="hr-HR" sz="2000" i="1" dirty="0"/>
              <a:t>Plešu ples ‘haka’ na ulici.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13522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" y="0"/>
            <a:ext cx="4811790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233084"/>
            <a:ext cx="7371637" cy="6633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fill in the gaps with</a:t>
            </a:r>
            <a:r>
              <a:rPr lang="hr-HR" sz="2000" b="1" dirty="0"/>
              <a:t> </a:t>
            </a:r>
            <a:r>
              <a:rPr lang="en-US" sz="2000" b="1" dirty="0"/>
              <a:t>the missing words.</a:t>
            </a:r>
            <a:br>
              <a:rPr lang="hr-HR" sz="2000" b="1" dirty="0"/>
            </a:br>
            <a:r>
              <a:rPr lang="hr-HR" sz="2000" i="1" dirty="0"/>
              <a:t>Pročitaj tekst i nadopuni zadanim riječima.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71" y="944640"/>
            <a:ext cx="6232719" cy="56802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6054BF09-3E65-477C-8510-5756374A81CA}"/>
              </a:ext>
            </a:extLst>
          </p:cNvPr>
          <p:cNvSpPr txBox="1">
            <a:spLocks/>
          </p:cNvSpPr>
          <p:nvPr/>
        </p:nvSpPr>
        <p:spPr>
          <a:xfrm>
            <a:off x="4545106" y="2641880"/>
            <a:ext cx="17481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worse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3E051DC-5E08-42A2-B5BD-B91867B5B99F}"/>
              </a:ext>
            </a:extLst>
          </p:cNvPr>
          <p:cNvSpPr txBox="1">
            <a:spLocks/>
          </p:cNvSpPr>
          <p:nvPr/>
        </p:nvSpPr>
        <p:spPr>
          <a:xfrm>
            <a:off x="4347882" y="2887670"/>
            <a:ext cx="17481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opposite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E75BCEA6-A23F-4945-8E6F-4632A8EC1A3A}"/>
              </a:ext>
            </a:extLst>
          </p:cNvPr>
          <p:cNvSpPr txBox="1">
            <a:spLocks/>
          </p:cNvSpPr>
          <p:nvPr/>
        </p:nvSpPr>
        <p:spPr>
          <a:xfrm>
            <a:off x="2634765" y="3611220"/>
            <a:ext cx="17481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dangerous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97DEC01-D6DC-4EA9-ACA4-33A49C997729}"/>
              </a:ext>
            </a:extLst>
          </p:cNvPr>
          <p:cNvSpPr txBox="1">
            <a:spLocks/>
          </p:cNvSpPr>
          <p:nvPr/>
        </p:nvSpPr>
        <p:spPr>
          <a:xfrm>
            <a:off x="1219202" y="4088979"/>
            <a:ext cx="17481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excellent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F9FBAF7B-6D77-451F-A1AB-82C173717924}"/>
              </a:ext>
            </a:extLst>
          </p:cNvPr>
          <p:cNvSpPr txBox="1">
            <a:spLocks/>
          </p:cNvSpPr>
          <p:nvPr/>
        </p:nvSpPr>
        <p:spPr>
          <a:xfrm>
            <a:off x="1760706" y="4827430"/>
            <a:ext cx="17481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harmful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824DB944-3F62-4885-BEDA-2C556CDF3892}"/>
              </a:ext>
            </a:extLst>
          </p:cNvPr>
          <p:cNvSpPr txBox="1">
            <a:spLocks/>
          </p:cNvSpPr>
          <p:nvPr/>
        </p:nvSpPr>
        <p:spPr>
          <a:xfrm>
            <a:off x="4114802" y="5307040"/>
            <a:ext cx="17481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passionate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E8720CEF-8100-42DD-BAF2-44DC86B6543E}"/>
              </a:ext>
            </a:extLst>
          </p:cNvPr>
          <p:cNvSpPr txBox="1">
            <a:spLocks/>
          </p:cNvSpPr>
          <p:nvPr/>
        </p:nvSpPr>
        <p:spPr>
          <a:xfrm>
            <a:off x="1108951" y="5788024"/>
            <a:ext cx="17481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patriotic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6654D81-87E6-468E-8EED-6E8824F9DB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4919" y="4088979"/>
            <a:ext cx="5329782" cy="8450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6C6DFC14-32C8-4020-8773-BE90ACA751CE}"/>
              </a:ext>
            </a:extLst>
          </p:cNvPr>
          <p:cNvSpPr txBox="1">
            <a:spLocks/>
          </p:cNvSpPr>
          <p:nvPr/>
        </p:nvSpPr>
        <p:spPr>
          <a:xfrm>
            <a:off x="6624919" y="2851810"/>
            <a:ext cx="5567082" cy="4131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Copy the sentences in bold in your</a:t>
            </a:r>
            <a:r>
              <a:rPr lang="hr-HR" sz="2000" b="1" dirty="0"/>
              <a:t> </a:t>
            </a:r>
            <a:r>
              <a:rPr lang="en-US" sz="2000" b="1" dirty="0"/>
              <a:t>notebooks and add questions tags.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Podebljane riječi prepiši u bilježnicu i dodaj upitnu frazu.</a:t>
            </a:r>
            <a:endParaRPr lang="hr-HR" sz="2000" b="1" dirty="0"/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0833D472-908A-4F68-8821-4849C065F8EF}"/>
              </a:ext>
            </a:extLst>
          </p:cNvPr>
          <p:cNvSpPr txBox="1">
            <a:spLocks/>
          </p:cNvSpPr>
          <p:nvPr/>
        </p:nvSpPr>
        <p:spPr>
          <a:xfrm>
            <a:off x="6616809" y="5127812"/>
            <a:ext cx="5537984" cy="2091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>
                <a:solidFill>
                  <a:srgbClr val="FF0000"/>
                </a:solidFill>
              </a:rPr>
              <a:t>W</a:t>
            </a:r>
            <a:r>
              <a:rPr lang="en-US" sz="2000" b="1" dirty="0">
                <a:solidFill>
                  <a:srgbClr val="FF0000"/>
                </a:solidFill>
              </a:rPr>
              <a:t>omen are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worse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drivers than me</a:t>
            </a:r>
            <a:r>
              <a:rPr lang="hr-HR" sz="2000" b="1" dirty="0">
                <a:solidFill>
                  <a:srgbClr val="FF0000"/>
                </a:solidFill>
              </a:rPr>
              <a:t>n, </a:t>
            </a:r>
            <a:r>
              <a:rPr lang="hr-HR" sz="2000" b="1" dirty="0" err="1">
                <a:solidFill>
                  <a:srgbClr val="FF0000"/>
                </a:solidFill>
              </a:rPr>
              <a:t>aren’t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they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Stereotypes can be very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dangerous</a:t>
            </a:r>
            <a:r>
              <a:rPr lang="hr-HR" sz="2000" b="1" dirty="0">
                <a:solidFill>
                  <a:srgbClr val="FF0000"/>
                </a:solidFill>
              </a:rPr>
              <a:t>, </a:t>
            </a:r>
            <a:r>
              <a:rPr lang="hr-HR" sz="2000" b="1" dirty="0" err="1">
                <a:solidFill>
                  <a:srgbClr val="FF0000"/>
                </a:solidFill>
              </a:rPr>
              <a:t>can’t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they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Chinese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eat a lot of rice,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don’t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they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Canadians are extra polite, </a:t>
            </a:r>
            <a:r>
              <a:rPr lang="hr-HR" sz="2000" b="1" dirty="0" err="1">
                <a:solidFill>
                  <a:srgbClr val="FF0000"/>
                </a:solidFill>
              </a:rPr>
              <a:t>aren’t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they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8894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build="p"/>
      <p:bldP spid="2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2" y="0"/>
            <a:ext cx="4830140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972" y="1384563"/>
            <a:ext cx="6345102" cy="40888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0780" y="663388"/>
            <a:ext cx="7331220" cy="57931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word is this? Look at exercise 6 in</a:t>
            </a:r>
            <a:r>
              <a:rPr lang="hr-HR" sz="2000" b="1" dirty="0"/>
              <a:t> </a:t>
            </a:r>
            <a:r>
              <a:rPr lang="en-US" sz="2000" b="1" dirty="0"/>
              <a:t>your textbook if you need help.</a:t>
            </a:r>
            <a:r>
              <a:rPr lang="hr-HR" sz="2000" b="1" dirty="0"/>
              <a:t> </a:t>
            </a:r>
            <a:r>
              <a:rPr lang="hr-HR" sz="2000" i="1" dirty="0"/>
              <a:t>Zapiši riječi iz 6. zadatka pored njihovih objašnjenja.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774C1DEB-9B2D-4EB6-93B1-0F3FF482ED76}"/>
              </a:ext>
            </a:extLst>
          </p:cNvPr>
          <p:cNvSpPr txBox="1">
            <a:spLocks/>
          </p:cNvSpPr>
          <p:nvPr/>
        </p:nvSpPr>
        <p:spPr>
          <a:xfrm>
            <a:off x="7862046" y="2498446"/>
            <a:ext cx="2554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opposite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11A55B3D-4C74-4DCC-B298-CF9D9CCC88F3}"/>
              </a:ext>
            </a:extLst>
          </p:cNvPr>
          <p:cNvSpPr txBox="1">
            <a:spLocks/>
          </p:cNvSpPr>
          <p:nvPr/>
        </p:nvSpPr>
        <p:spPr>
          <a:xfrm>
            <a:off x="5109883" y="3486092"/>
            <a:ext cx="2554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harmful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BECD8F47-8302-46E0-A856-3C8D8D58F4AA}"/>
              </a:ext>
            </a:extLst>
          </p:cNvPr>
          <p:cNvSpPr txBox="1">
            <a:spLocks/>
          </p:cNvSpPr>
          <p:nvPr/>
        </p:nvSpPr>
        <p:spPr>
          <a:xfrm>
            <a:off x="8393676" y="3470902"/>
            <a:ext cx="2554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dangerous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A7AE35CA-6CB9-4A6D-98AA-E1C1F89D612D}"/>
              </a:ext>
            </a:extLst>
          </p:cNvPr>
          <p:cNvSpPr txBox="1">
            <a:spLocks/>
          </p:cNvSpPr>
          <p:nvPr/>
        </p:nvSpPr>
        <p:spPr>
          <a:xfrm>
            <a:off x="8614194" y="4003871"/>
            <a:ext cx="2554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passionate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753CCBA4-1529-4314-8443-2F66047B635A}"/>
              </a:ext>
            </a:extLst>
          </p:cNvPr>
          <p:cNvSpPr txBox="1">
            <a:spLocks/>
          </p:cNvSpPr>
          <p:nvPr/>
        </p:nvSpPr>
        <p:spPr>
          <a:xfrm>
            <a:off x="8749552" y="4520524"/>
            <a:ext cx="2554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patriotic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06628385-DF19-451F-8810-94531A206EFF}"/>
              </a:ext>
            </a:extLst>
          </p:cNvPr>
          <p:cNvSpPr txBox="1">
            <a:spLocks/>
          </p:cNvSpPr>
          <p:nvPr/>
        </p:nvSpPr>
        <p:spPr>
          <a:xfrm>
            <a:off x="7664824" y="5063964"/>
            <a:ext cx="2554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excellent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09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" y="8274"/>
            <a:ext cx="4827957" cy="684924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055995" y="1297794"/>
            <a:ext cx="1927111" cy="6513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rečenice ponuđenim riječima. 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80" y="172378"/>
            <a:ext cx="9657567" cy="65132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8506CA3-76A7-49B7-8A58-A080194FE738}"/>
              </a:ext>
            </a:extLst>
          </p:cNvPr>
          <p:cNvSpPr txBox="1">
            <a:spLocks/>
          </p:cNvSpPr>
          <p:nvPr/>
        </p:nvSpPr>
        <p:spPr>
          <a:xfrm>
            <a:off x="7216588" y="1449577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crazy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C0E2FEE-461B-4823-9C6D-0546B3FB54CF}"/>
              </a:ext>
            </a:extLst>
          </p:cNvPr>
          <p:cNvSpPr txBox="1">
            <a:spLocks/>
          </p:cNvSpPr>
          <p:nvPr/>
        </p:nvSpPr>
        <p:spPr>
          <a:xfrm>
            <a:off x="5836026" y="1793045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simple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459F5C1-DCF8-4023-86FF-4033A8511D15}"/>
              </a:ext>
            </a:extLst>
          </p:cNvPr>
          <p:cNvSpPr txBox="1">
            <a:spLocks/>
          </p:cNvSpPr>
          <p:nvPr/>
        </p:nvSpPr>
        <p:spPr>
          <a:xfrm>
            <a:off x="1757082" y="2139859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gender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2522464-3645-43C5-B9E0-7E8B576B0184}"/>
              </a:ext>
            </a:extLst>
          </p:cNvPr>
          <p:cNvSpPr txBox="1">
            <a:spLocks/>
          </p:cNvSpPr>
          <p:nvPr/>
        </p:nvSpPr>
        <p:spPr>
          <a:xfrm>
            <a:off x="3245224" y="2482147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furniture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07B4A6C-5176-4913-8F04-5AC09F6DFBBB}"/>
              </a:ext>
            </a:extLst>
          </p:cNvPr>
          <p:cNvSpPr txBox="1">
            <a:spLocks/>
          </p:cNvSpPr>
          <p:nvPr/>
        </p:nvSpPr>
        <p:spPr>
          <a:xfrm>
            <a:off x="2684927" y="2827967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easily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246E166-3D17-4EF8-A835-27EE9790CEB9}"/>
              </a:ext>
            </a:extLst>
          </p:cNvPr>
          <p:cNvSpPr txBox="1">
            <a:spLocks/>
          </p:cNvSpPr>
          <p:nvPr/>
        </p:nvSpPr>
        <p:spPr>
          <a:xfrm>
            <a:off x="5589650" y="3166171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wall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2196AB3-CAC2-41D5-8A43-E851DDDE956D}"/>
              </a:ext>
            </a:extLst>
          </p:cNvPr>
          <p:cNvSpPr txBox="1">
            <a:spLocks/>
          </p:cNvSpPr>
          <p:nvPr/>
        </p:nvSpPr>
        <p:spPr>
          <a:xfrm>
            <a:off x="3058992" y="3512907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touched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5933E94-205E-4D8A-8C86-3ECAE1C8E9C2}"/>
              </a:ext>
            </a:extLst>
          </p:cNvPr>
          <p:cNvSpPr txBox="1">
            <a:spLocks/>
          </p:cNvSpPr>
          <p:nvPr/>
        </p:nvSpPr>
        <p:spPr>
          <a:xfrm>
            <a:off x="3190280" y="3856375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invite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78325E3-BA9E-442A-A9A1-C8F7FCDDFE9B}"/>
              </a:ext>
            </a:extLst>
          </p:cNvPr>
          <p:cNvSpPr txBox="1">
            <a:spLocks/>
          </p:cNvSpPr>
          <p:nvPr/>
        </p:nvSpPr>
        <p:spPr>
          <a:xfrm>
            <a:off x="7482822" y="4206084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cakes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957DD14-68F2-46DC-BEFC-AFBCDDA1A1D7}"/>
              </a:ext>
            </a:extLst>
          </p:cNvPr>
          <p:cNvSpPr txBox="1">
            <a:spLocks/>
          </p:cNvSpPr>
          <p:nvPr/>
        </p:nvSpPr>
        <p:spPr>
          <a:xfrm>
            <a:off x="4402511" y="4543667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tidy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DC42CAE-6240-40CB-B370-1354B779C875}"/>
              </a:ext>
            </a:extLst>
          </p:cNvPr>
          <p:cNvSpPr txBox="1">
            <a:spLocks/>
          </p:cNvSpPr>
          <p:nvPr/>
        </p:nvSpPr>
        <p:spPr>
          <a:xfrm>
            <a:off x="304799" y="5241648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handsome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FD0934E-CB0A-41C7-94A7-B750A81D206E}"/>
              </a:ext>
            </a:extLst>
          </p:cNvPr>
          <p:cNvSpPr txBox="1">
            <a:spLocks/>
          </p:cNvSpPr>
          <p:nvPr/>
        </p:nvSpPr>
        <p:spPr>
          <a:xfrm>
            <a:off x="6096006" y="5230959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heads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269146F9-91B8-4EAA-92DF-7F1A9BDE432B}"/>
              </a:ext>
            </a:extLst>
          </p:cNvPr>
          <p:cNvSpPr txBox="1">
            <a:spLocks/>
          </p:cNvSpPr>
          <p:nvPr/>
        </p:nvSpPr>
        <p:spPr>
          <a:xfrm>
            <a:off x="6456362" y="5592357"/>
            <a:ext cx="196327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fragile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" y="8274"/>
            <a:ext cx="4827957" cy="684924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4689" y="8274"/>
            <a:ext cx="7106053" cy="6513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again. Which stereotypes does Kelly’s</a:t>
            </a:r>
            <a:r>
              <a:rPr lang="hr-HR" sz="2000" b="1" dirty="0"/>
              <a:t> </a:t>
            </a:r>
            <a:r>
              <a:rPr lang="en-US" sz="2000" b="1" dirty="0"/>
              <a:t>family break?</a:t>
            </a:r>
            <a:br>
              <a:rPr lang="hr-HR" sz="2000" b="1" dirty="0"/>
            </a:br>
            <a:r>
              <a:rPr lang="hr-HR" sz="2000" i="1" dirty="0"/>
              <a:t>Pročitaj još jednom tekst i zapiši koje stereotipe </a:t>
            </a:r>
            <a:r>
              <a:rPr lang="hr-HR" sz="2000" i="1" dirty="0" err="1"/>
              <a:t>Kellyina</a:t>
            </a:r>
            <a:r>
              <a:rPr lang="hr-HR" sz="2000" i="1" dirty="0"/>
              <a:t> obitelj ruši.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689" y="704670"/>
            <a:ext cx="6047983" cy="30191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A0D0F7C-C5F3-461A-BBD4-2D280AD30C47}"/>
              </a:ext>
            </a:extLst>
          </p:cNvPr>
          <p:cNvSpPr txBox="1">
            <a:spLocks/>
          </p:cNvSpPr>
          <p:nvPr/>
        </p:nvSpPr>
        <p:spPr>
          <a:xfrm>
            <a:off x="6624918" y="1790236"/>
            <a:ext cx="39265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strong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good</a:t>
            </a:r>
            <a:r>
              <a:rPr lang="hr-HR" sz="1800" i="1" dirty="0">
                <a:solidFill>
                  <a:srgbClr val="FF0000"/>
                </a:solidFill>
              </a:rPr>
              <a:t> at </a:t>
            </a:r>
            <a:r>
              <a:rPr lang="hr-HR" sz="1800" i="1" dirty="0" err="1">
                <a:solidFill>
                  <a:srgbClr val="FF0000"/>
                </a:solidFill>
              </a:rPr>
              <a:t>sports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3D5352C0-0D98-4827-BBF1-4AD67EC39C36}"/>
              </a:ext>
            </a:extLst>
          </p:cNvPr>
          <p:cNvSpPr txBox="1">
            <a:spLocks/>
          </p:cNvSpPr>
          <p:nvPr/>
        </p:nvSpPr>
        <p:spPr>
          <a:xfrm>
            <a:off x="6929718" y="2776752"/>
            <a:ext cx="369345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tidy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gentle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like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cook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BF069BD7-B2B5-45CA-852C-6A2B2A6658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4689" y="5353230"/>
            <a:ext cx="4857750" cy="8001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1AA02137-68CD-4BFD-877E-FA701A1E9F97}"/>
              </a:ext>
            </a:extLst>
          </p:cNvPr>
          <p:cNvSpPr txBox="1">
            <a:spLocks/>
          </p:cNvSpPr>
          <p:nvPr/>
        </p:nvSpPr>
        <p:spPr>
          <a:xfrm>
            <a:off x="4834688" y="4580274"/>
            <a:ext cx="7106053" cy="6513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family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gender</a:t>
            </a:r>
            <a:r>
              <a:rPr lang="hr-HR" sz="2000" b="1" dirty="0"/>
              <a:t> </a:t>
            </a:r>
            <a:r>
              <a:rPr lang="hr-HR" sz="2000" b="1" dirty="0" err="1"/>
              <a:t>stereotypes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Razmisli o svojoj obitelji i rodnim stereotipima.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818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9" grpId="0"/>
      <p:bldP spid="20" grpId="0"/>
      <p:bldP spid="21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2173283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701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061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334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615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4441456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5610285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7632682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916145" y="3715830"/>
            <a:ext cx="1914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AUSTRALIA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3670388" y="2367963"/>
            <a:ext cx="1074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>
                <a:latin typeface="Ink Free" panose="03080402000500000000" pitchFamily="66" charset="0"/>
              </a:rPr>
              <a:t>koala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5181572" y="1861059"/>
            <a:ext cx="1765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continent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991187" y="1793397"/>
            <a:ext cx="1750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kangaroo</a:t>
            </a:r>
            <a:endParaRPr lang="hr-HR" sz="3200" dirty="0">
              <a:latin typeface="Ink Free" panose="03080402000500000000" pitchFamily="66" charset="0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34090F9-D873-4125-AB4B-0FE344A972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0" y="3080957"/>
            <a:ext cx="3765685" cy="3765685"/>
          </a:xfrm>
          <a:prstGeom prst="rect">
            <a:avLst/>
          </a:prstGeom>
        </p:spPr>
      </p:pic>
      <p:sp>
        <p:nvSpPr>
          <p:cNvPr id="23" name="TekstniOkvir 22">
            <a:extLst>
              <a:ext uri="{FF2B5EF4-FFF2-40B4-BE49-F238E27FC236}">
                <a16:creationId xmlns:a16="http://schemas.microsoft.com/office/drawing/2014/main" id="{A4205297-281B-474A-8957-4FF74B0B239E}"/>
              </a:ext>
            </a:extLst>
          </p:cNvPr>
          <p:cNvSpPr txBox="1"/>
          <p:nvPr/>
        </p:nvSpPr>
        <p:spPr>
          <a:xfrm>
            <a:off x="1" y="47319"/>
            <a:ext cx="12185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Open your notebook and </a:t>
            </a:r>
            <a:r>
              <a:rPr lang="hr-HR" sz="2000" b="1" dirty="0"/>
              <a:t>n</a:t>
            </a:r>
            <a:r>
              <a:rPr lang="en-US" sz="2000" b="1" dirty="0" err="1"/>
              <a:t>ame</a:t>
            </a:r>
            <a:r>
              <a:rPr lang="en-US" sz="2000" b="1" dirty="0"/>
              <a:t> a couple</a:t>
            </a:r>
            <a:r>
              <a:rPr lang="hr-HR" sz="2000" b="1" dirty="0"/>
              <a:t> </a:t>
            </a:r>
            <a:r>
              <a:rPr lang="en-US" sz="2000" b="1" dirty="0"/>
              <a:t>of things that first come to your mind when</a:t>
            </a:r>
            <a:r>
              <a:rPr lang="hr-HR" sz="2000" b="1" dirty="0"/>
              <a:t> </a:t>
            </a:r>
            <a:r>
              <a:rPr lang="en-US" sz="2000" b="1" dirty="0"/>
              <a:t>someone </a:t>
            </a:r>
            <a:r>
              <a:rPr lang="en-US" sz="2000" b="1" dirty="0" err="1"/>
              <a:t>mentiones</a:t>
            </a:r>
            <a:r>
              <a:rPr lang="en-US" sz="2000" b="1" dirty="0"/>
              <a:t> Australia.</a:t>
            </a:r>
            <a:r>
              <a:rPr lang="hr-HR" sz="2000" dirty="0"/>
              <a:t> Otvori svoju bilježnicu te se prisjeti riječi i izraza koje povezuješ uz Australiju!</a:t>
            </a:r>
            <a:br>
              <a:rPr lang="hr-HR" sz="2000" dirty="0"/>
            </a:br>
            <a:r>
              <a:rPr lang="hr-HR" sz="2000" i="1" dirty="0"/>
              <a:t>Umjesto u bilježnicu ove riječi možeš oblikovati i u sliku koristeći alat na sljedećoj poveznici: </a:t>
            </a:r>
            <a:r>
              <a:rPr lang="hr-HR" sz="2000" i="1" dirty="0">
                <a:hlinkClick r:id="rId9"/>
              </a:rPr>
              <a:t>https://wordart.com/</a:t>
            </a:r>
            <a:r>
              <a:rPr lang="hr-HR" sz="2000" i="1" dirty="0"/>
              <a:t> i odabirom opcije CREATE NOW!</a:t>
            </a:r>
          </a:p>
        </p:txBody>
      </p:sp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8295" y="2084203"/>
            <a:ext cx="7094284" cy="6482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 err="1"/>
              <a:t>foreigners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stereotypes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convicts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patriotic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exotic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common</a:t>
            </a:r>
            <a:r>
              <a:rPr lang="hr-HR" sz="1900" b="1" dirty="0"/>
              <a:t> </a:t>
            </a:r>
            <a:r>
              <a:rPr lang="hr-HR" sz="1900" b="1" dirty="0" err="1"/>
              <a:t>beliefs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descendants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apparent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intonation</a:t>
            </a:r>
            <a:endParaRPr lang="hr-HR" sz="19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1930982" y="2084203"/>
            <a:ext cx="7094284" cy="6802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stranci</a:t>
            </a:r>
          </a:p>
          <a:p>
            <a:pPr marL="0" indent="0">
              <a:buNone/>
            </a:pPr>
            <a:r>
              <a:rPr lang="hr-HR" sz="1900" i="1" dirty="0"/>
              <a:t>stereotipi</a:t>
            </a:r>
          </a:p>
          <a:p>
            <a:pPr marL="0" indent="0">
              <a:buNone/>
            </a:pPr>
            <a:r>
              <a:rPr lang="hr-HR" sz="1900" i="1" dirty="0"/>
              <a:t>kažnjenici</a:t>
            </a:r>
          </a:p>
          <a:p>
            <a:pPr marL="0" indent="0">
              <a:buNone/>
            </a:pPr>
            <a:r>
              <a:rPr lang="hr-HR" sz="1900" i="1" dirty="0"/>
              <a:t>domoljubni</a:t>
            </a:r>
          </a:p>
          <a:p>
            <a:pPr marL="0" indent="0">
              <a:buNone/>
            </a:pPr>
            <a:r>
              <a:rPr lang="hr-HR" sz="1900" i="1" dirty="0"/>
              <a:t>egzotično</a:t>
            </a:r>
          </a:p>
          <a:p>
            <a:pPr marL="0" indent="0">
              <a:buNone/>
            </a:pPr>
            <a:r>
              <a:rPr lang="hr-HR" sz="1900" i="1" dirty="0"/>
              <a:t>uvriježeno mišljenje</a:t>
            </a:r>
          </a:p>
          <a:p>
            <a:pPr marL="0" indent="0">
              <a:buNone/>
            </a:pPr>
            <a:r>
              <a:rPr lang="hr-HR" sz="1900" i="1" dirty="0"/>
              <a:t>potomci</a:t>
            </a:r>
          </a:p>
          <a:p>
            <a:pPr marL="0" indent="0">
              <a:buNone/>
            </a:pPr>
            <a:r>
              <a:rPr lang="hr-HR" sz="1900" i="1" dirty="0"/>
              <a:t>očito</a:t>
            </a:r>
          </a:p>
          <a:p>
            <a:pPr marL="0" indent="0">
              <a:buNone/>
            </a:pPr>
            <a:r>
              <a:rPr lang="hr-HR" sz="1900" i="1" dirty="0"/>
              <a:t>naglasci</a:t>
            </a:r>
          </a:p>
          <a:p>
            <a:pPr marL="0" indent="0">
              <a:buNone/>
            </a:pPr>
            <a:endParaRPr lang="hr-HR" sz="1600" i="1" dirty="0"/>
          </a:p>
          <a:p>
            <a:pPr marL="0" indent="0">
              <a:buNone/>
            </a:pPr>
            <a:endParaRPr lang="hr-HR" sz="1600" i="1" dirty="0"/>
          </a:p>
          <a:p>
            <a:pPr marL="0" indent="0">
              <a:buNone/>
            </a:pPr>
            <a:endParaRPr lang="hr-HR" sz="1600" i="1" dirty="0"/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8295" y="1154472"/>
            <a:ext cx="4839054" cy="42187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" y="-4695"/>
            <a:ext cx="4806188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829437" y="-427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250" y="3102486"/>
            <a:ext cx="6647208" cy="28692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4829437" y="457200"/>
            <a:ext cx="7371638" cy="7230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Sophia from Melbourne</a:t>
            </a:r>
            <a:r>
              <a:rPr lang="hr-HR" sz="2000" b="1" dirty="0"/>
              <a:t> </a:t>
            </a:r>
            <a:r>
              <a:rPr lang="en-US" sz="2000" b="1" dirty="0"/>
              <a:t>talking about what other people think</a:t>
            </a:r>
            <a:r>
              <a:rPr lang="hr-HR" sz="2000" b="1" dirty="0"/>
              <a:t> </a:t>
            </a:r>
            <a:r>
              <a:rPr lang="en-US" sz="2000" b="1" dirty="0"/>
              <a:t>about Australians. Tick how many times</a:t>
            </a:r>
            <a:r>
              <a:rPr lang="hr-HR" sz="2000" b="1" dirty="0"/>
              <a:t> </a:t>
            </a:r>
            <a:r>
              <a:rPr lang="en-US" sz="2000" b="1" dirty="0"/>
              <a:t>she says the following expressions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Poslušaj zvučni zapis u kojem Sophia govori o tome što drugi ljudi misle o Australcima. Kvačicom označi koliko puta ćeš čuti sljedeće izraze.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https://www.e-sfera.hr/dodatni-digitalni-sadrzaji/35e11b3a-82ed-4a49-9d2b-c987cd415901/assets/audio/14_unit_4_lesson_3_exercise_1_2.mp3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15_Were_different_arent_we_SB_p_62_ex_01">
            <a:hlinkClick r:id="" action="ppaction://media"/>
            <a:extLst>
              <a:ext uri="{FF2B5EF4-FFF2-40B4-BE49-F238E27FC236}">
                <a16:creationId xmlns:a16="http://schemas.microsoft.com/office/drawing/2014/main" id="{9FBC4E42-EB13-4473-A429-20DEE5DDCA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43317" y="1723278"/>
            <a:ext cx="487363" cy="487363"/>
          </a:xfrm>
          <a:prstGeom prst="rect">
            <a:avLst/>
          </a:prstGeom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22CCDC06-6C54-487A-9BC3-242671672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252" y="4783492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BFF45312-D50C-4589-B76F-0768B2483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516" y="5129307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A31C4016-84F5-4DDD-A27C-44FC1427F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696" y="4783492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2DB33365-3D24-4EFB-A8FD-C987373B2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793" y="5435949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82E9DB8F-F1DD-4806-AD05-2C1B49137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34" y="4783492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Vidi izvornu sliku">
            <a:extLst>
              <a:ext uri="{FF2B5EF4-FFF2-40B4-BE49-F238E27FC236}">
                <a16:creationId xmlns:a16="http://schemas.microsoft.com/office/drawing/2014/main" id="{5DCAF662-B55D-4861-B407-9F0FEF992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4707" y="5455933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Vidi izvornu sliku">
            <a:extLst>
              <a:ext uri="{FF2B5EF4-FFF2-40B4-BE49-F238E27FC236}">
                <a16:creationId xmlns:a16="http://schemas.microsoft.com/office/drawing/2014/main" id="{F8AC1446-0E69-4FA7-AB75-4FD5A30DE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1515" y="5455933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Vidi izvornu sliku">
            <a:extLst>
              <a:ext uri="{FF2B5EF4-FFF2-40B4-BE49-F238E27FC236}">
                <a16:creationId xmlns:a16="http://schemas.microsoft.com/office/drawing/2014/main" id="{7D01D3FB-2784-4795-BA2A-CFC4FC898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7608" y="5130200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Vidi izvornu sliku">
            <a:extLst>
              <a:ext uri="{FF2B5EF4-FFF2-40B4-BE49-F238E27FC236}">
                <a16:creationId xmlns:a16="http://schemas.microsoft.com/office/drawing/2014/main" id="{EB1997E7-5C2B-4E96-A6A7-8A1705BEC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2233" y="5109225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73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/>
      <p:bldP spid="8" grpId="0" build="p"/>
      <p:bldP spid="27" grpId="0" build="p"/>
      <p:bldP spid="7" grpId="0" build="p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7" y="0"/>
            <a:ext cx="4809107" cy="686579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0"/>
            <a:ext cx="7162745" cy="7893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right question tags, then listen</a:t>
            </a:r>
            <a:r>
              <a:rPr lang="hr-HR" sz="2000" b="1" dirty="0"/>
              <a:t> </a:t>
            </a:r>
            <a:r>
              <a:rPr lang="en-US" sz="2000" b="1" dirty="0"/>
              <a:t>and check.</a:t>
            </a:r>
            <a:br>
              <a:rPr lang="hr-HR" sz="2000" b="1" dirty="0"/>
            </a:br>
            <a:r>
              <a:rPr lang="hr-HR" sz="2000" i="1" dirty="0"/>
              <a:t>Nadopuni tekst izrazima iz 1. zadatka, a potom poslušaj i provjeri.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https://www.e-sfera.hr/dodatni-digitalni-sadrzaji/35e11b3a-82ed-4a49-9d2b-c987cd415901/assets/audio/14_unit_4_lesson_3_exercise_1_2.mp3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365" y="1011992"/>
            <a:ext cx="7285601" cy="56956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15_Were_different_arent_we_SB_p_62_ex_01">
            <a:hlinkClick r:id="" action="ppaction://media"/>
            <a:extLst>
              <a:ext uri="{FF2B5EF4-FFF2-40B4-BE49-F238E27FC236}">
                <a16:creationId xmlns:a16="http://schemas.microsoft.com/office/drawing/2014/main" id="{47717504-EF01-4004-A5AF-5F8B8CD147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49533" y="610158"/>
            <a:ext cx="487363" cy="48736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70F36FE-9B9C-4B28-A174-86C572C14BEC}"/>
              </a:ext>
            </a:extLst>
          </p:cNvPr>
          <p:cNvSpPr txBox="1">
            <a:spLocks/>
          </p:cNvSpPr>
          <p:nvPr/>
        </p:nvSpPr>
        <p:spPr>
          <a:xfrm>
            <a:off x="7951694" y="3566437"/>
            <a:ext cx="14074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aren’t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there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1DB7CF7-EF62-4361-892E-75BDA280DA33}"/>
              </a:ext>
            </a:extLst>
          </p:cNvPr>
          <p:cNvSpPr txBox="1">
            <a:spLocks/>
          </p:cNvSpPr>
          <p:nvPr/>
        </p:nvSpPr>
        <p:spPr>
          <a:xfrm>
            <a:off x="7339843" y="3752236"/>
            <a:ext cx="14074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isn’t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it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636BCE0-EADE-4E85-87F7-E6CF5D0EF5EB}"/>
              </a:ext>
            </a:extLst>
          </p:cNvPr>
          <p:cNvSpPr txBox="1">
            <a:spLocks/>
          </p:cNvSpPr>
          <p:nvPr/>
        </p:nvSpPr>
        <p:spPr>
          <a:xfrm>
            <a:off x="7348808" y="4309104"/>
            <a:ext cx="14074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aren’t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there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A9E085F-D9BC-4966-950F-A15A28E11551}"/>
              </a:ext>
            </a:extLst>
          </p:cNvPr>
          <p:cNvSpPr txBox="1">
            <a:spLocks/>
          </p:cNvSpPr>
          <p:nvPr/>
        </p:nvSpPr>
        <p:spPr>
          <a:xfrm>
            <a:off x="8428628" y="4491293"/>
            <a:ext cx="14074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haven’t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you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DA028FC-F986-49FB-BCC8-86104782D676}"/>
              </a:ext>
            </a:extLst>
          </p:cNvPr>
          <p:cNvSpPr txBox="1">
            <a:spLocks/>
          </p:cNvSpPr>
          <p:nvPr/>
        </p:nvSpPr>
        <p:spPr>
          <a:xfrm>
            <a:off x="9746013" y="4865250"/>
            <a:ext cx="14074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don’t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they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5579665-D981-41A4-9A40-5A07E9D06B02}"/>
              </a:ext>
            </a:extLst>
          </p:cNvPr>
          <p:cNvSpPr txBox="1">
            <a:spLocks/>
          </p:cNvSpPr>
          <p:nvPr/>
        </p:nvSpPr>
        <p:spPr>
          <a:xfrm>
            <a:off x="7661931" y="5043159"/>
            <a:ext cx="14074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don’t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we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B438667-7440-4DB9-AF70-6A16C417D409}"/>
              </a:ext>
            </a:extLst>
          </p:cNvPr>
          <p:cNvSpPr txBox="1">
            <a:spLocks/>
          </p:cNvSpPr>
          <p:nvPr/>
        </p:nvSpPr>
        <p:spPr>
          <a:xfrm>
            <a:off x="9228106" y="5228741"/>
            <a:ext cx="14074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don’t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we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7871105-1A61-458D-98D6-80059A7AA3FC}"/>
              </a:ext>
            </a:extLst>
          </p:cNvPr>
          <p:cNvSpPr txBox="1">
            <a:spLocks/>
          </p:cNvSpPr>
          <p:nvPr/>
        </p:nvSpPr>
        <p:spPr>
          <a:xfrm>
            <a:off x="8694706" y="5786179"/>
            <a:ext cx="14074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aren’t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we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4ABEEE03-A56D-4FE6-A2AF-3A4F2CA87F09}"/>
              </a:ext>
            </a:extLst>
          </p:cNvPr>
          <p:cNvSpPr txBox="1">
            <a:spLocks/>
          </p:cNvSpPr>
          <p:nvPr/>
        </p:nvSpPr>
        <p:spPr>
          <a:xfrm>
            <a:off x="8806451" y="6160136"/>
            <a:ext cx="14074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aren’t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we</a:t>
            </a:r>
            <a:endParaRPr lang="hr-HR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31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3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7" y="0"/>
            <a:ext cx="4809107" cy="686579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1"/>
            <a:ext cx="7371639" cy="6858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REMEMBER BOX </a:t>
            </a:r>
            <a:r>
              <a:rPr lang="hr-HR" sz="2000" i="1" dirty="0"/>
              <a:t>i prisjeti se što su </a:t>
            </a:r>
            <a:r>
              <a:rPr lang="hr-HR" sz="2000" b="1" i="1" dirty="0"/>
              <a:t>QUESTION TAGS </a:t>
            </a:r>
            <a:r>
              <a:rPr lang="hr-HR" sz="2000" i="1" dirty="0"/>
              <a:t>i kako ih upotrebljavamo.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i="1" dirty="0"/>
              <a:t>QUESTION TAGS </a:t>
            </a:r>
            <a:r>
              <a:rPr lang="hr-HR" sz="2000" i="1" dirty="0"/>
              <a:t>su kratka pitanja koja stavljamo na kraj rečenice, kako bismo provjerili točnost navedene tvrdnje.</a:t>
            </a:r>
            <a:br>
              <a:rPr lang="hr-HR" sz="2000" i="1" dirty="0"/>
            </a:b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			</a:t>
            </a:r>
            <a:r>
              <a:rPr lang="hr-HR" sz="2000" b="1" i="1" dirty="0">
                <a:solidFill>
                  <a:srgbClr val="00B0F0"/>
                </a:solidFill>
              </a:rPr>
              <a:t>You are </a:t>
            </a:r>
            <a:r>
              <a:rPr lang="hr-HR" sz="2000" b="1" i="1" dirty="0" err="1"/>
              <a:t>happy</a:t>
            </a:r>
            <a:r>
              <a:rPr lang="hr-HR" sz="2000" b="1" i="1" dirty="0"/>
              <a:t>, </a:t>
            </a:r>
            <a:r>
              <a:rPr lang="hr-HR" sz="2000" b="1" i="1" dirty="0" err="1">
                <a:solidFill>
                  <a:srgbClr val="00B0F0"/>
                </a:solidFill>
              </a:rPr>
              <a:t>aren’t</a:t>
            </a:r>
            <a:r>
              <a:rPr lang="hr-HR" sz="2000" b="1" i="1" dirty="0">
                <a:solidFill>
                  <a:srgbClr val="00B0F0"/>
                </a:solidFill>
              </a:rPr>
              <a:t> </a:t>
            </a:r>
            <a:r>
              <a:rPr lang="hr-HR" sz="2000" b="1" i="1" dirty="0" err="1">
                <a:solidFill>
                  <a:srgbClr val="00B0F0"/>
                </a:solidFill>
              </a:rPr>
              <a:t>you</a:t>
            </a:r>
            <a:r>
              <a:rPr lang="hr-HR" sz="2000" b="1" i="1" dirty="0"/>
              <a:t>?</a:t>
            </a:r>
            <a:br>
              <a:rPr lang="hr-HR" sz="2000" i="1" dirty="0"/>
            </a:br>
            <a:r>
              <a:rPr lang="hr-HR" sz="2000" i="1" dirty="0"/>
              <a:t>			Sretan si, zar ne?</a:t>
            </a:r>
          </a:p>
          <a:p>
            <a:pPr marL="0" indent="0">
              <a:buNone/>
            </a:pPr>
            <a:r>
              <a:rPr lang="hr-HR" sz="2000" i="1" dirty="0"/>
              <a:t>			</a:t>
            </a:r>
            <a:r>
              <a:rPr lang="hr-HR" sz="2000" b="1" i="1" dirty="0" err="1">
                <a:solidFill>
                  <a:srgbClr val="00B0F0"/>
                </a:solidFill>
              </a:rPr>
              <a:t>Mark</a:t>
            </a:r>
            <a:r>
              <a:rPr lang="hr-HR" sz="2000" b="1" i="1" dirty="0">
                <a:solidFill>
                  <a:srgbClr val="00B0F0"/>
                </a:solidFill>
              </a:rPr>
              <a:t> </a:t>
            </a:r>
            <a:r>
              <a:rPr lang="hr-HR" sz="2000" b="1" i="1" dirty="0" err="1">
                <a:solidFill>
                  <a:srgbClr val="00B0F0"/>
                </a:solidFill>
              </a:rPr>
              <a:t>isn’t</a:t>
            </a:r>
            <a:r>
              <a:rPr lang="hr-HR" sz="2000" b="1" i="1" dirty="0">
                <a:solidFill>
                  <a:srgbClr val="00B0F0"/>
                </a:solidFill>
              </a:rPr>
              <a:t> </a:t>
            </a:r>
            <a:r>
              <a:rPr lang="hr-HR" sz="2000" b="1" i="1" dirty="0" err="1"/>
              <a:t>sick</a:t>
            </a:r>
            <a:r>
              <a:rPr lang="hr-HR" sz="2000" b="1" i="1" dirty="0"/>
              <a:t>, </a:t>
            </a:r>
            <a:r>
              <a:rPr lang="hr-HR" sz="2000" b="1" i="1" dirty="0" err="1">
                <a:solidFill>
                  <a:srgbClr val="00B0F0"/>
                </a:solidFill>
              </a:rPr>
              <a:t>is</a:t>
            </a:r>
            <a:r>
              <a:rPr lang="hr-HR" sz="2000" b="1" i="1" dirty="0">
                <a:solidFill>
                  <a:srgbClr val="00B0F0"/>
                </a:solidFill>
              </a:rPr>
              <a:t> he</a:t>
            </a:r>
            <a:r>
              <a:rPr lang="hr-HR" sz="2000" b="1" i="1" dirty="0"/>
              <a:t>?</a:t>
            </a:r>
          </a:p>
          <a:p>
            <a:pPr marL="0" indent="0">
              <a:buNone/>
            </a:pPr>
            <a:r>
              <a:rPr lang="hr-HR" sz="2000" b="1" i="1" dirty="0"/>
              <a:t>			</a:t>
            </a:r>
            <a:r>
              <a:rPr lang="hr-HR" sz="2000" i="1" dirty="0"/>
              <a:t>- potvrdna rečenica, niječni upitni 				segment			</a:t>
            </a:r>
            <a:br>
              <a:rPr lang="hr-HR" sz="2000" i="1" dirty="0"/>
            </a:br>
            <a:r>
              <a:rPr lang="hr-HR" sz="2000" i="1" dirty="0"/>
              <a:t>			- niječna rečenica, potvrdni upitni 				segment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			You </a:t>
            </a:r>
            <a:r>
              <a:rPr lang="hr-HR" sz="2000" b="1" i="1" dirty="0" err="1">
                <a:solidFill>
                  <a:srgbClr val="00B0F0"/>
                </a:solidFill>
              </a:rPr>
              <a:t>saw</a:t>
            </a:r>
            <a:r>
              <a:rPr lang="hr-HR" sz="2000" b="1" i="1" dirty="0">
                <a:solidFill>
                  <a:srgbClr val="00B0F0"/>
                </a:solidFill>
              </a:rPr>
              <a:t> </a:t>
            </a:r>
            <a:r>
              <a:rPr lang="hr-HR" sz="2000" b="1" i="1" dirty="0"/>
              <a:t>me </a:t>
            </a:r>
            <a:r>
              <a:rPr lang="hr-HR" sz="2000" b="1" i="1" dirty="0" err="1"/>
              <a:t>there</a:t>
            </a:r>
            <a:r>
              <a:rPr lang="hr-HR" sz="2000" b="1" i="1" dirty="0"/>
              <a:t>, </a:t>
            </a:r>
            <a:r>
              <a:rPr lang="hr-HR" sz="2000" b="1" i="1" dirty="0" err="1">
                <a:solidFill>
                  <a:srgbClr val="00B0F0"/>
                </a:solidFill>
              </a:rPr>
              <a:t>didn’t</a:t>
            </a:r>
            <a:r>
              <a:rPr lang="hr-HR" sz="2000" b="1" i="1" dirty="0">
                <a:solidFill>
                  <a:srgbClr val="00B0F0"/>
                </a:solidFill>
              </a:rPr>
              <a:t> </a:t>
            </a:r>
            <a:r>
              <a:rPr lang="hr-HR" sz="2000" b="1" i="1" dirty="0" err="1">
                <a:solidFill>
                  <a:srgbClr val="00B0F0"/>
                </a:solidFill>
              </a:rPr>
              <a:t>you</a:t>
            </a:r>
            <a:r>
              <a:rPr lang="hr-HR" sz="2000" b="1" i="1" dirty="0"/>
              <a:t>?</a:t>
            </a:r>
            <a:br>
              <a:rPr lang="hr-HR" sz="2000" b="1" i="1" dirty="0"/>
            </a:br>
            <a:r>
              <a:rPr lang="hr-HR" sz="2000" b="1" i="1" dirty="0"/>
              <a:t>			</a:t>
            </a:r>
            <a:r>
              <a:rPr lang="hr-HR" sz="2000" i="1" dirty="0"/>
              <a:t>- potvrdna rečenica u </a:t>
            </a:r>
            <a:r>
              <a:rPr lang="hr-HR" sz="2000" b="1" i="1" dirty="0"/>
              <a:t>Past </a:t>
            </a:r>
            <a:r>
              <a:rPr lang="hr-HR" sz="2000" b="1" i="1" dirty="0" err="1"/>
              <a:t>Simpleu</a:t>
            </a:r>
            <a:r>
              <a:rPr lang="hr-HR" sz="2000" b="1" i="1" dirty="0"/>
              <a:t>, </a:t>
            </a:r>
            <a:r>
              <a:rPr lang="hr-HR" sz="2000" i="1" dirty="0"/>
              <a:t>upitni 			segment sadrži upitnu riječ za </a:t>
            </a:r>
            <a:r>
              <a:rPr lang="hr-HR" sz="2000" b="1" i="1" dirty="0"/>
              <a:t>Past </a:t>
            </a:r>
            <a:r>
              <a:rPr lang="hr-HR" sz="2000" b="1" i="1" dirty="0" err="1"/>
              <a:t>Simple</a:t>
            </a:r>
            <a:r>
              <a:rPr lang="hr-HR" sz="2000" b="1" i="1" dirty="0"/>
              <a:t> 			</a:t>
            </a:r>
            <a:r>
              <a:rPr lang="hr-HR" sz="2000" b="1" i="1" dirty="0" err="1"/>
              <a:t>did</a:t>
            </a:r>
            <a:r>
              <a:rPr lang="hr-HR" sz="2000" b="1" i="1" dirty="0"/>
              <a:t>/</a:t>
            </a:r>
            <a:r>
              <a:rPr lang="hr-HR" sz="2000" b="1" i="1" dirty="0" err="1"/>
              <a:t>didn’t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b="1" i="1" dirty="0" err="1">
                <a:solidFill>
                  <a:srgbClr val="00B0F0"/>
                </a:solidFill>
              </a:rPr>
              <a:t>Mellissa</a:t>
            </a:r>
            <a:r>
              <a:rPr lang="hr-HR" sz="2000" b="1" i="1" dirty="0">
                <a:solidFill>
                  <a:srgbClr val="00B0F0"/>
                </a:solidFill>
              </a:rPr>
              <a:t> </a:t>
            </a:r>
            <a:r>
              <a:rPr lang="hr-HR" sz="2000" b="1" i="1" dirty="0" err="1">
                <a:solidFill>
                  <a:srgbClr val="00B0F0"/>
                </a:solidFill>
              </a:rPr>
              <a:t>likes</a:t>
            </a:r>
            <a:r>
              <a:rPr lang="hr-HR" sz="2000" b="1" i="1" dirty="0">
                <a:solidFill>
                  <a:srgbClr val="00B0F0"/>
                </a:solidFill>
              </a:rPr>
              <a:t> </a:t>
            </a:r>
            <a:r>
              <a:rPr lang="hr-HR" sz="2000" b="1" i="1" dirty="0" err="1"/>
              <a:t>ice-cream</a:t>
            </a:r>
            <a:r>
              <a:rPr lang="hr-HR" sz="2000" b="1" i="1" dirty="0"/>
              <a:t>, </a:t>
            </a:r>
            <a:r>
              <a:rPr lang="hr-HR" sz="2000" b="1" i="1" dirty="0" err="1">
                <a:solidFill>
                  <a:srgbClr val="00B0F0"/>
                </a:solidFill>
              </a:rPr>
              <a:t>doesn’t</a:t>
            </a:r>
            <a:r>
              <a:rPr lang="hr-HR" sz="2000" b="1" i="1" dirty="0">
                <a:solidFill>
                  <a:srgbClr val="00B0F0"/>
                </a:solidFill>
              </a:rPr>
              <a:t> </a:t>
            </a:r>
            <a:r>
              <a:rPr lang="hr-HR" sz="2000" b="1" i="1" dirty="0" err="1">
                <a:solidFill>
                  <a:srgbClr val="00B0F0"/>
                </a:solidFill>
              </a:rPr>
              <a:t>she</a:t>
            </a:r>
            <a:r>
              <a:rPr lang="hr-HR" sz="2000" b="1" i="1" dirty="0"/>
              <a:t>?</a:t>
            </a:r>
            <a:br>
              <a:rPr lang="hr-HR" sz="2000" b="1" i="1" dirty="0"/>
            </a:br>
            <a:r>
              <a:rPr lang="hr-HR" sz="2000" i="1" dirty="0"/>
              <a:t>- potvrdna rečenica u </a:t>
            </a:r>
            <a:r>
              <a:rPr lang="hr-HR" sz="2000" b="1" i="1" dirty="0" err="1"/>
              <a:t>Present</a:t>
            </a:r>
            <a:r>
              <a:rPr lang="hr-HR" sz="2000" b="1" i="1" dirty="0"/>
              <a:t> </a:t>
            </a:r>
            <a:r>
              <a:rPr lang="hr-HR" sz="2000" b="1" i="1" dirty="0" err="1"/>
              <a:t>Simpleu</a:t>
            </a:r>
            <a:r>
              <a:rPr lang="hr-HR" sz="2000" b="1" i="1" dirty="0"/>
              <a:t>, </a:t>
            </a:r>
            <a:r>
              <a:rPr lang="hr-HR" sz="2000" i="1" dirty="0"/>
              <a:t>upitni segment sadrži upitnu riječ za </a:t>
            </a:r>
            <a:r>
              <a:rPr lang="hr-HR" sz="2000" b="1" i="1" dirty="0" err="1"/>
              <a:t>Present</a:t>
            </a:r>
            <a:r>
              <a:rPr lang="hr-HR" sz="2000" b="1" i="1" dirty="0"/>
              <a:t> </a:t>
            </a:r>
            <a:r>
              <a:rPr lang="hr-HR" sz="2000" b="1" i="1" dirty="0" err="1"/>
              <a:t>Simple</a:t>
            </a:r>
            <a:r>
              <a:rPr lang="hr-HR" sz="2000" b="1" i="1" dirty="0"/>
              <a:t> do/</a:t>
            </a:r>
            <a:r>
              <a:rPr lang="hr-HR" sz="2000" b="1" i="1" dirty="0" err="1"/>
              <a:t>don’t</a:t>
            </a:r>
            <a:r>
              <a:rPr lang="hr-HR" sz="2000" b="1" i="1" dirty="0"/>
              <a:t>/</a:t>
            </a:r>
            <a:r>
              <a:rPr lang="hr-HR" sz="2000" b="1" i="1" dirty="0" err="1"/>
              <a:t>does</a:t>
            </a:r>
            <a:r>
              <a:rPr lang="hr-HR" sz="2000" b="1" i="1" dirty="0"/>
              <a:t>/</a:t>
            </a:r>
            <a:r>
              <a:rPr lang="hr-HR" sz="2000" b="1" i="1" dirty="0" err="1"/>
              <a:t>doesn’t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Koristimo ih: </a:t>
            </a:r>
            <a:br>
              <a:rPr lang="hr-HR" sz="2000" i="1" dirty="0"/>
            </a:br>
            <a:r>
              <a:rPr lang="hr-HR" sz="2000" i="1" dirty="0"/>
              <a:t>- kada očekujemo od druge osobe da se složi s nama, </a:t>
            </a:r>
            <a:br>
              <a:rPr lang="hr-HR" sz="2000" i="1" dirty="0"/>
            </a:br>
            <a:r>
              <a:rPr lang="hr-HR" sz="2000" i="1" dirty="0"/>
              <a:t>- kada želimo izraziti nevjericu, sarkazam ili ljutnju,</a:t>
            </a:r>
            <a:br>
              <a:rPr lang="hr-HR" sz="2000" i="1" dirty="0"/>
            </a:br>
            <a:r>
              <a:rPr lang="hr-HR" sz="2000" i="1" dirty="0"/>
              <a:t>- kada nismo sigurno u tvrdnju koju izgovaramo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40" y="1355180"/>
            <a:ext cx="7285601" cy="31316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999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4" y="0"/>
            <a:ext cx="4851756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33" y="-15501"/>
            <a:ext cx="7798664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713694" y="269631"/>
            <a:ext cx="3478306" cy="6213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Dovrši pitanja.</a:t>
            </a:r>
          </a:p>
          <a:p>
            <a:pPr marL="0" indent="0">
              <a:buNone/>
            </a:pPr>
            <a:r>
              <a:rPr lang="hr-HR" sz="2000" i="1" dirty="0"/>
              <a:t>Tablica vrlo zorno pokazuje </a:t>
            </a:r>
            <a:r>
              <a:rPr lang="hr-HR" sz="2000" b="1" i="1" dirty="0" err="1"/>
              <a:t>question</a:t>
            </a:r>
            <a:r>
              <a:rPr lang="hr-HR" sz="2000" b="1" i="1" dirty="0"/>
              <a:t> </a:t>
            </a:r>
            <a:r>
              <a:rPr lang="hr-HR" sz="2000" b="1" i="1" dirty="0" err="1"/>
              <a:t>tags</a:t>
            </a:r>
            <a:r>
              <a:rPr lang="hr-HR" sz="2000" b="1" i="1" dirty="0"/>
              <a:t> </a:t>
            </a:r>
            <a:r>
              <a:rPr lang="hr-HR" sz="2000" i="1" dirty="0"/>
              <a:t>u određenim glagolskim vremenima.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7D927AB-064D-4829-BCBB-8712E567A8D5}"/>
              </a:ext>
            </a:extLst>
          </p:cNvPr>
          <p:cNvSpPr txBox="1">
            <a:spLocks/>
          </p:cNvSpPr>
          <p:nvPr/>
        </p:nvSpPr>
        <p:spPr>
          <a:xfrm>
            <a:off x="4500282" y="795150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aren’t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5DD8F7FF-D2FE-403A-803A-D60FB47CACBB}"/>
              </a:ext>
            </a:extLst>
          </p:cNvPr>
          <p:cNvSpPr txBox="1">
            <a:spLocks/>
          </p:cNvSpPr>
          <p:nvPr/>
        </p:nvSpPr>
        <p:spPr>
          <a:xfrm>
            <a:off x="5342969" y="1484420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doesn’t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5EF5F284-B529-41CD-8218-5DDD08BA3876}"/>
              </a:ext>
            </a:extLst>
          </p:cNvPr>
          <p:cNvSpPr txBox="1">
            <a:spLocks/>
          </p:cNvSpPr>
          <p:nvPr/>
        </p:nvSpPr>
        <p:spPr>
          <a:xfrm>
            <a:off x="5318007" y="2155760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aren’t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96C84135-5940-41E2-BE39-378A9242C57C}"/>
              </a:ext>
            </a:extLst>
          </p:cNvPr>
          <p:cNvSpPr txBox="1">
            <a:spLocks/>
          </p:cNvSpPr>
          <p:nvPr/>
        </p:nvSpPr>
        <p:spPr>
          <a:xfrm>
            <a:off x="5742428" y="2845030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weren’t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F0766B40-D04E-44C0-BDB8-91368824D65F}"/>
              </a:ext>
            </a:extLst>
          </p:cNvPr>
          <p:cNvSpPr txBox="1">
            <a:spLocks/>
          </p:cNvSpPr>
          <p:nvPr/>
        </p:nvSpPr>
        <p:spPr>
          <a:xfrm>
            <a:off x="6176685" y="3539970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didn’t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E970778D-4771-4109-A2E8-AF8C2100ED91}"/>
              </a:ext>
            </a:extLst>
          </p:cNvPr>
          <p:cNvSpPr txBox="1">
            <a:spLocks/>
          </p:cNvSpPr>
          <p:nvPr/>
        </p:nvSpPr>
        <p:spPr>
          <a:xfrm>
            <a:off x="5889811" y="4247170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wasn’t</a:t>
            </a:r>
            <a:r>
              <a:rPr lang="hr-HR" sz="1800" i="1" dirty="0">
                <a:solidFill>
                  <a:srgbClr val="FF0000"/>
                </a:solidFill>
              </a:rPr>
              <a:t> he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1F521D8F-951E-4CA9-93CE-C7B941B0EFC3}"/>
              </a:ext>
            </a:extLst>
          </p:cNvPr>
          <p:cNvSpPr txBox="1">
            <a:spLocks/>
          </p:cNvSpPr>
          <p:nvPr/>
        </p:nvSpPr>
        <p:spPr>
          <a:xfrm>
            <a:off x="5186664" y="4933714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2D2BCA02-44FC-4724-80E0-09E9381DD786}"/>
              </a:ext>
            </a:extLst>
          </p:cNvPr>
          <p:cNvSpPr txBox="1">
            <a:spLocks/>
          </p:cNvSpPr>
          <p:nvPr/>
        </p:nvSpPr>
        <p:spPr>
          <a:xfrm>
            <a:off x="5114202" y="5628085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A916D55C-A043-43EB-9369-40E343F9EAB8}"/>
              </a:ext>
            </a:extLst>
          </p:cNvPr>
          <p:cNvSpPr txBox="1">
            <a:spLocks/>
          </p:cNvSpPr>
          <p:nvPr/>
        </p:nvSpPr>
        <p:spPr>
          <a:xfrm>
            <a:off x="4826146" y="6326320"/>
            <a:ext cx="19621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15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" y="0"/>
            <a:ext cx="4811790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233084"/>
            <a:ext cx="7371637" cy="6633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these sentences. Is the person asking the other</a:t>
            </a:r>
            <a:r>
              <a:rPr lang="hr-HR" sz="2000" b="1" dirty="0"/>
              <a:t> </a:t>
            </a:r>
            <a:r>
              <a:rPr lang="en-US" sz="2000" b="1" dirty="0"/>
              <a:t>person to confirm what he or she is saying? Write YES or NO.</a:t>
            </a:r>
            <a:br>
              <a:rPr lang="hr-HR" sz="2000" b="1" dirty="0"/>
            </a:br>
            <a:r>
              <a:rPr lang="hr-HR" sz="2000" i="1" dirty="0"/>
              <a:t>Poslušaj </a:t>
            </a:r>
            <a:r>
              <a:rPr lang="en-US" sz="2000" i="1" dirty="0" err="1"/>
              <a:t>zvučni</a:t>
            </a:r>
            <a:r>
              <a:rPr lang="en-US" sz="2000" i="1" dirty="0"/>
              <a:t> </a:t>
            </a:r>
            <a:r>
              <a:rPr lang="en-US" sz="2000" i="1" dirty="0" err="1"/>
              <a:t>zapis</a:t>
            </a:r>
            <a:r>
              <a:rPr lang="en-US" sz="2000" i="1" dirty="0"/>
              <a:t> </a:t>
            </a:r>
            <a:r>
              <a:rPr lang="hr-HR" sz="2000" i="1" dirty="0"/>
              <a:t>i zapiši traži li osoba potvrdu izrečenog. 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https://www.e-sfera.hr/dodatni-digitalni-sadrzaji/35e11b3a-82ed-4a49-9d2b-c987cd415901/assets/audio/15_unit_4_lesson_3_exercise_6.mp3</a:t>
            </a: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66" y="1787340"/>
            <a:ext cx="11634067" cy="35187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16_Were_different_arent_we_SB_p_63_ex_05">
            <a:hlinkClick r:id="" action="ppaction://media"/>
            <a:extLst>
              <a:ext uri="{FF2B5EF4-FFF2-40B4-BE49-F238E27FC236}">
                <a16:creationId xmlns:a16="http://schemas.microsoft.com/office/drawing/2014/main" id="{D1F56EF7-40E9-4155-81B3-5A68154AF8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55668" y="755090"/>
            <a:ext cx="487363" cy="487363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76B9569-D989-4118-82C4-7F9E5D292E71}"/>
              </a:ext>
            </a:extLst>
          </p:cNvPr>
          <p:cNvSpPr txBox="1">
            <a:spLocks/>
          </p:cNvSpPr>
          <p:nvPr/>
        </p:nvSpPr>
        <p:spPr>
          <a:xfrm>
            <a:off x="3890682" y="2794289"/>
            <a:ext cx="6507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Yes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2A3E347-6A75-493A-A761-90C0B327A905}"/>
              </a:ext>
            </a:extLst>
          </p:cNvPr>
          <p:cNvSpPr txBox="1">
            <a:spLocks/>
          </p:cNvSpPr>
          <p:nvPr/>
        </p:nvSpPr>
        <p:spPr>
          <a:xfrm>
            <a:off x="4559326" y="3094412"/>
            <a:ext cx="6507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No.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1BC7536-CE49-402C-9B2B-449B15639C46}"/>
              </a:ext>
            </a:extLst>
          </p:cNvPr>
          <p:cNvSpPr txBox="1">
            <a:spLocks/>
          </p:cNvSpPr>
          <p:nvPr/>
        </p:nvSpPr>
        <p:spPr>
          <a:xfrm>
            <a:off x="5342964" y="3351931"/>
            <a:ext cx="6507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Yes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78C215D-E75E-4C1F-B848-AB8D7CBC3091}"/>
              </a:ext>
            </a:extLst>
          </p:cNvPr>
          <p:cNvSpPr txBox="1">
            <a:spLocks/>
          </p:cNvSpPr>
          <p:nvPr/>
        </p:nvSpPr>
        <p:spPr>
          <a:xfrm>
            <a:off x="4300968" y="3693466"/>
            <a:ext cx="6507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No.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7DFB0B3-78DD-4CC4-9CB3-A5E21BBA1A6C}"/>
              </a:ext>
            </a:extLst>
          </p:cNvPr>
          <p:cNvSpPr txBox="1">
            <a:spLocks/>
          </p:cNvSpPr>
          <p:nvPr/>
        </p:nvSpPr>
        <p:spPr>
          <a:xfrm>
            <a:off x="4579664" y="3993589"/>
            <a:ext cx="6507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No.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E546461-EBA5-4102-B608-DB7FCFD434BA}"/>
              </a:ext>
            </a:extLst>
          </p:cNvPr>
          <p:cNvSpPr txBox="1">
            <a:spLocks/>
          </p:cNvSpPr>
          <p:nvPr/>
        </p:nvSpPr>
        <p:spPr>
          <a:xfrm>
            <a:off x="4626325" y="4303287"/>
            <a:ext cx="6507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Yes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5691A21-7780-4EAF-972C-113B13337B13}"/>
              </a:ext>
            </a:extLst>
          </p:cNvPr>
          <p:cNvSpPr txBox="1">
            <a:spLocks/>
          </p:cNvSpPr>
          <p:nvPr/>
        </p:nvSpPr>
        <p:spPr>
          <a:xfrm>
            <a:off x="4858870" y="5557936"/>
            <a:ext cx="7295923" cy="1661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Silazne naglaske koristimo kada imamo potvrdnu izjavu i želimo da se osoba s kojom razgovaramo složi s našom tvrdnjom. Ako nismo sigurni u istinitost tvrdnje koristimo uzlazne naglaske i tražimo odgovor na pitanje.</a:t>
            </a:r>
          </a:p>
        </p:txBody>
      </p:sp>
    </p:spTree>
    <p:extLst>
      <p:ext uri="{BB962C8B-B14F-4D97-AF65-F5344CB8AC3E}">
        <p14:creationId xmlns:p14="http://schemas.microsoft.com/office/powerpoint/2010/main" val="378159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24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" y="0"/>
            <a:ext cx="4811790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previous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233084"/>
            <a:ext cx="7371637" cy="6633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2 </a:t>
            </a:r>
            <a:r>
              <a:rPr lang="hr-HR" sz="2000" b="1" dirty="0" err="1"/>
              <a:t>once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.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full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stereotypes</a:t>
            </a:r>
            <a:r>
              <a:rPr lang="hr-HR" sz="2000" b="1" dirty="0"/>
              <a:t>, </a:t>
            </a:r>
            <a:r>
              <a:rPr lang="hr-HR" sz="2000" b="1" dirty="0" err="1"/>
              <a:t>isn’t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Pročitaj tekst u 2. zadatku još jednom. Tekst </a:t>
            </a:r>
            <a:r>
              <a:rPr lang="it-IT" sz="2000" i="1" dirty="0" err="1"/>
              <a:t>donosi</a:t>
            </a:r>
            <a:r>
              <a:rPr lang="it-IT" sz="2000" i="1" dirty="0"/>
              <a:t> </a:t>
            </a:r>
            <a:r>
              <a:rPr lang="it-IT" sz="2000" i="1" dirty="0" err="1"/>
              <a:t>pregršt</a:t>
            </a:r>
            <a:r>
              <a:rPr lang="it-IT" sz="2000" i="1" dirty="0"/>
              <a:t> stereotipa o </a:t>
            </a:r>
            <a:r>
              <a:rPr lang="it-IT" sz="2000" i="1" dirty="0" err="1"/>
              <a:t>Australiji</a:t>
            </a:r>
            <a:r>
              <a:rPr lang="hr-HR" sz="2000" i="1" dirty="0"/>
              <a:t> </a:t>
            </a:r>
            <a:r>
              <a:rPr lang="it-IT" sz="2000" i="1" dirty="0"/>
              <a:t>i </a:t>
            </a:r>
            <a:r>
              <a:rPr lang="it-IT" sz="2000" i="1" dirty="0" err="1"/>
              <a:t>Australcima</a:t>
            </a:r>
            <a:r>
              <a:rPr lang="it-IT" sz="2000" i="1" dirty="0"/>
              <a:t>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36" y="1219200"/>
            <a:ext cx="6546272" cy="54552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5691A21-7780-4EAF-972C-113B13337B13}"/>
              </a:ext>
            </a:extLst>
          </p:cNvPr>
          <p:cNvSpPr txBox="1">
            <a:spLocks/>
          </p:cNvSpPr>
          <p:nvPr/>
        </p:nvSpPr>
        <p:spPr>
          <a:xfrm>
            <a:off x="6929698" y="1219200"/>
            <a:ext cx="5225095" cy="60000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Stereotypes are widely circulated oversimplifications of a group of people, while generalizations can be based more on personal experience, not a widely accepted factor.</a:t>
            </a:r>
            <a:r>
              <a:rPr lang="hr-HR" sz="2000" b="1" dirty="0"/>
              <a:t> </a:t>
            </a:r>
            <a:r>
              <a:rPr lang="en-US" sz="2000" b="1" dirty="0"/>
              <a:t>They are often simplistic pronouncements about gender, racial, ethnic, and cultural backgrounds and they can become a source of misinformation and </a:t>
            </a:r>
            <a:r>
              <a:rPr lang="en-US" sz="2000" b="1" dirty="0" err="1"/>
              <a:t>delusio</a:t>
            </a:r>
            <a:r>
              <a:rPr lang="hr-HR" sz="2000" b="1" dirty="0"/>
              <a:t>n. </a:t>
            </a:r>
            <a:r>
              <a:rPr lang="en-US" sz="2000" b="1" dirty="0"/>
              <a:t>Therefore you should form your opinion on facts and after you have already met the person. </a:t>
            </a:r>
            <a:br>
              <a:rPr lang="hr-HR" sz="2000" b="1" dirty="0"/>
            </a:br>
            <a:r>
              <a:rPr lang="hr-HR" sz="2000" i="1" dirty="0"/>
              <a:t>Stereotipi su uobičajeni sklopovi pojednostavljenih i pretjerano općenitih psihičkih osobina koje se pridaju cijeloj skupini ljudi.</a:t>
            </a:r>
            <a:br>
              <a:rPr lang="hr-HR" sz="2000" i="1" dirty="0"/>
            </a:br>
            <a:r>
              <a:rPr lang="hr-HR" sz="2000" i="1" dirty="0"/>
              <a:t>Bitno je da sami donesete mišljenje o nekoj osobi na temelju činjenica i nakon što ste tu osobu upoznali.</a:t>
            </a:r>
            <a:br>
              <a:rPr lang="hr-HR" sz="2000" i="1" dirty="0"/>
            </a:br>
            <a:r>
              <a:rPr lang="hr-HR" sz="2000" i="1" dirty="0"/>
              <a:t>Mišljenje ne treba bazirati na neprovjerenim informacijama i stereotipima.</a:t>
            </a:r>
          </a:p>
        </p:txBody>
      </p:sp>
    </p:spTree>
    <p:extLst>
      <p:ext uri="{BB962C8B-B14F-4D97-AF65-F5344CB8AC3E}">
        <p14:creationId xmlns:p14="http://schemas.microsoft.com/office/powerpoint/2010/main" val="3336198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" y="0"/>
            <a:ext cx="4811790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806824"/>
            <a:ext cx="7371637" cy="6060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are other stereotypes or common beliefs about</a:t>
            </a:r>
            <a:r>
              <a:rPr lang="hr-HR" sz="2000" b="1" dirty="0"/>
              <a:t> </a:t>
            </a:r>
            <a:r>
              <a:rPr lang="en-US" sz="2000" b="1" dirty="0"/>
              <a:t>Australia and New Zealand? Circle one of the options.</a:t>
            </a:r>
            <a:r>
              <a:rPr lang="hr-HR" sz="2000" b="1" dirty="0"/>
              <a:t> </a:t>
            </a:r>
            <a:r>
              <a:rPr lang="hr-HR" sz="2000" i="1" dirty="0"/>
              <a:t>Koji su stereotipi o Australiji i Novom Zelandu? Zaokruži ispravni odgovor.</a:t>
            </a:r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859" y="1790650"/>
            <a:ext cx="7732770" cy="35187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E3C76C6F-075B-47CE-B06D-E2861124C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72158"/>
            <a:ext cx="1900518" cy="42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54585FE6-E543-4F3D-B5D1-30995EA748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682" y="3518545"/>
            <a:ext cx="1362636" cy="42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5245DDBE-711E-4853-AB79-AD2643ED2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963" y="3836895"/>
            <a:ext cx="1716765" cy="42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88DD9412-DCA4-45B1-9D97-C46766E0C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7644" y="4146632"/>
            <a:ext cx="1515556" cy="42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C7392D4A-8EB8-498D-81B2-8E212551F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423" y="4483282"/>
            <a:ext cx="999539" cy="42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91DA485E-BD1F-4F22-95A6-397342482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961" y="4829467"/>
            <a:ext cx="1068015" cy="42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707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3698</TotalTime>
  <Words>1438</Words>
  <Application>Microsoft Office PowerPoint</Application>
  <PresentationFormat>Široki zaslon</PresentationFormat>
  <Paragraphs>160</Paragraphs>
  <Slides>16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Ink Free</vt:lpstr>
      <vt:lpstr>Tema sustava Office</vt:lpstr>
      <vt:lpstr>UNIT 4;  All over the map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306</cp:revision>
  <dcterms:created xsi:type="dcterms:W3CDTF">2020-09-12T11:20:19Z</dcterms:created>
  <dcterms:modified xsi:type="dcterms:W3CDTF">2021-11-29T21:36:33Z</dcterms:modified>
</cp:coreProperties>
</file>